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/>
    <p:restoredTop sz="94631"/>
  </p:normalViewPr>
  <p:slideViewPr>
    <p:cSldViewPr snapToGrid="0" snapToObjects="1">
      <p:cViewPr varScale="1">
        <p:scale>
          <a:sx n="88" d="100"/>
          <a:sy n="88" d="100"/>
        </p:scale>
        <p:origin x="-120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ENG315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PowerPoint and effective slide design resources</a:t>
            </a:r>
          </a:p>
        </p:txBody>
      </p:sp>
    </p:spTree>
    <p:extLst>
      <p:ext uri="{BB962C8B-B14F-4D97-AF65-F5344CB8AC3E}">
        <p14:creationId xmlns:p14="http://schemas.microsoft.com/office/powerpoint/2010/main" xmlns="" val="5585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1339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8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Ion</vt:lpstr>
      <vt:lpstr>ENG315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ENG315</dc:title>
  <dc:creator>Ed Buchanan</dc:creator>
  <cp:lastModifiedBy>Windows User</cp:lastModifiedBy>
  <cp:revision>1</cp:revision>
  <dcterms:created xsi:type="dcterms:W3CDTF">2016-09-25T00:46:14Z</dcterms:created>
  <dcterms:modified xsi:type="dcterms:W3CDTF">2022-08-17T10:29:23Z</dcterms:modified>
</cp:coreProperties>
</file>