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69" r:id="rId2"/>
    <p:sldId id="257" r:id="rId3"/>
    <p:sldId id="258" r:id="rId4"/>
    <p:sldId id="260" r:id="rId5"/>
    <p:sldId id="261" r:id="rId6"/>
    <p:sldId id="272" r:id="rId7"/>
    <p:sldId id="270" r:id="rId8"/>
    <p:sldId id="271" r:id="rId9"/>
    <p:sldId id="263" r:id="rId10"/>
    <p:sldId id="264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10" autoAdjust="0"/>
    <p:restoredTop sz="94660"/>
  </p:normalViewPr>
  <p:slideViewPr>
    <p:cSldViewPr snapToGrid="0">
      <p:cViewPr varScale="1">
        <p:scale>
          <a:sx n="89" d="100"/>
          <a:sy n="89" d="100"/>
        </p:scale>
        <p:origin x="-114" y="-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0E063E-8B24-4603-BFB7-70B66D4E03FD}" type="doc">
      <dgm:prSet loTypeId="urn:microsoft.com/office/officeart/2016/7/layout/VerticalDownArrowProcess" loCatId="process" qsTypeId="urn:microsoft.com/office/officeart/2005/8/quickstyle/simple5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FB7EBC16-BDD2-45A4-8F7C-76F38C5F1B0F}">
      <dgm:prSet/>
      <dgm:spPr/>
      <dgm:t>
        <a:bodyPr/>
        <a:lstStyle/>
        <a:p>
          <a:r>
            <a:rPr lang="en-US"/>
            <a:t>Identify</a:t>
          </a:r>
        </a:p>
      </dgm:t>
    </dgm:pt>
    <dgm:pt modelId="{B0D279F6-C17B-409B-B037-17BADB82C4B3}" type="parTrans" cxnId="{643EEFD6-35BB-4B2F-A062-150594009FDF}">
      <dgm:prSet/>
      <dgm:spPr/>
      <dgm:t>
        <a:bodyPr/>
        <a:lstStyle/>
        <a:p>
          <a:endParaRPr lang="en-US"/>
        </a:p>
      </dgm:t>
    </dgm:pt>
    <dgm:pt modelId="{B1DE406F-00F4-46A8-81F7-33335DE4589C}" type="sibTrans" cxnId="{643EEFD6-35BB-4B2F-A062-150594009FDF}">
      <dgm:prSet/>
      <dgm:spPr/>
      <dgm:t>
        <a:bodyPr/>
        <a:lstStyle/>
        <a:p>
          <a:endParaRPr lang="en-US"/>
        </a:p>
      </dgm:t>
    </dgm:pt>
    <dgm:pt modelId="{5B4C91B7-6A90-4438-B680-DE643059AADE}">
      <dgm:prSet/>
      <dgm:spPr/>
      <dgm:t>
        <a:bodyPr/>
        <a:lstStyle/>
        <a:p>
          <a:r>
            <a:rPr lang="en-US"/>
            <a:t>Identify principles of forecasting.</a:t>
          </a:r>
        </a:p>
      </dgm:t>
    </dgm:pt>
    <dgm:pt modelId="{FFAEB105-81AE-4ABD-A0AC-BDDE33380A84}" type="parTrans" cxnId="{90CEA2F9-BDB1-4C3D-AFC7-DA861168AB02}">
      <dgm:prSet/>
      <dgm:spPr/>
      <dgm:t>
        <a:bodyPr/>
        <a:lstStyle/>
        <a:p>
          <a:endParaRPr lang="en-US"/>
        </a:p>
      </dgm:t>
    </dgm:pt>
    <dgm:pt modelId="{FAA3E8F7-1AD1-4117-834B-7D23388DB10D}" type="sibTrans" cxnId="{90CEA2F9-BDB1-4C3D-AFC7-DA861168AB02}">
      <dgm:prSet/>
      <dgm:spPr/>
      <dgm:t>
        <a:bodyPr/>
        <a:lstStyle/>
        <a:p>
          <a:endParaRPr lang="en-US"/>
        </a:p>
      </dgm:t>
    </dgm:pt>
    <dgm:pt modelId="{FB56C40C-555E-4442-A8D3-B60DA4ABDB51}">
      <dgm:prSet/>
      <dgm:spPr/>
      <dgm:t>
        <a:bodyPr/>
        <a:lstStyle/>
        <a:p>
          <a:r>
            <a:rPr lang="en-US"/>
            <a:t>Explain</a:t>
          </a:r>
        </a:p>
      </dgm:t>
    </dgm:pt>
    <dgm:pt modelId="{68DA4275-13F2-46BC-997E-CEDE3EA1D1B5}" type="parTrans" cxnId="{F0C4C456-FB00-49A2-8DE8-B4D9813B26DB}">
      <dgm:prSet/>
      <dgm:spPr/>
      <dgm:t>
        <a:bodyPr/>
        <a:lstStyle/>
        <a:p>
          <a:endParaRPr lang="en-US"/>
        </a:p>
      </dgm:t>
    </dgm:pt>
    <dgm:pt modelId="{A8388AC4-EF24-4013-AFF1-B3E0F4E04AB4}" type="sibTrans" cxnId="{F0C4C456-FB00-49A2-8DE8-B4D9813B26DB}">
      <dgm:prSet/>
      <dgm:spPr/>
      <dgm:t>
        <a:bodyPr/>
        <a:lstStyle/>
        <a:p>
          <a:endParaRPr lang="en-US"/>
        </a:p>
      </dgm:t>
    </dgm:pt>
    <dgm:pt modelId="{EC6126C6-8555-4D28-95E1-CF10B071438A}">
      <dgm:prSet/>
      <dgm:spPr/>
      <dgm:t>
        <a:bodyPr/>
        <a:lstStyle/>
        <a:p>
          <a:r>
            <a:rPr lang="en-US"/>
            <a:t>Explain the steps involved in the forecasting process.</a:t>
          </a:r>
        </a:p>
      </dgm:t>
    </dgm:pt>
    <dgm:pt modelId="{7B2AC72F-A28E-43BD-A355-F0F65841E47A}" type="parTrans" cxnId="{62070272-2DAC-4100-A5C2-2436FB07A39D}">
      <dgm:prSet/>
      <dgm:spPr/>
      <dgm:t>
        <a:bodyPr/>
        <a:lstStyle/>
        <a:p>
          <a:endParaRPr lang="en-US"/>
        </a:p>
      </dgm:t>
    </dgm:pt>
    <dgm:pt modelId="{7133AC61-3C56-40AB-9CF2-904C0083896B}" type="sibTrans" cxnId="{62070272-2DAC-4100-A5C2-2436FB07A39D}">
      <dgm:prSet/>
      <dgm:spPr/>
      <dgm:t>
        <a:bodyPr/>
        <a:lstStyle/>
        <a:p>
          <a:endParaRPr lang="en-US"/>
        </a:p>
      </dgm:t>
    </dgm:pt>
    <dgm:pt modelId="{AFE0BDE4-6F71-4EFC-A316-A50456C63B49}">
      <dgm:prSet/>
      <dgm:spPr/>
      <dgm:t>
        <a:bodyPr/>
        <a:lstStyle/>
        <a:p>
          <a:r>
            <a:rPr lang="en-US"/>
            <a:t>Identify</a:t>
          </a:r>
        </a:p>
      </dgm:t>
    </dgm:pt>
    <dgm:pt modelId="{FC35A2D7-CBEE-421A-9F63-00817E2525CA}" type="parTrans" cxnId="{C660DF73-337A-4817-987F-7A8420A9AA3D}">
      <dgm:prSet/>
      <dgm:spPr/>
      <dgm:t>
        <a:bodyPr/>
        <a:lstStyle/>
        <a:p>
          <a:endParaRPr lang="en-US"/>
        </a:p>
      </dgm:t>
    </dgm:pt>
    <dgm:pt modelId="{64E43050-0D78-4999-9F40-A92523BF5C11}" type="sibTrans" cxnId="{C660DF73-337A-4817-987F-7A8420A9AA3D}">
      <dgm:prSet/>
      <dgm:spPr/>
      <dgm:t>
        <a:bodyPr/>
        <a:lstStyle/>
        <a:p>
          <a:endParaRPr lang="en-US"/>
        </a:p>
      </dgm:t>
    </dgm:pt>
    <dgm:pt modelId="{3EC8950E-8A58-4988-9706-19B212C0F04F}">
      <dgm:prSet/>
      <dgm:spPr/>
      <dgm:t>
        <a:bodyPr/>
        <a:lstStyle/>
        <a:p>
          <a:r>
            <a:rPr lang="en-US"/>
            <a:t>Identify types of forecasting methods and their characteristics.</a:t>
          </a:r>
        </a:p>
      </dgm:t>
    </dgm:pt>
    <dgm:pt modelId="{11238D53-A22B-446A-9986-48C3122FCACF}" type="parTrans" cxnId="{6A227B7D-CA3A-4DC8-92A6-F1471108CC65}">
      <dgm:prSet/>
      <dgm:spPr/>
      <dgm:t>
        <a:bodyPr/>
        <a:lstStyle/>
        <a:p>
          <a:endParaRPr lang="en-US"/>
        </a:p>
      </dgm:t>
    </dgm:pt>
    <dgm:pt modelId="{E26E90FE-B657-4E56-8C7B-72DA7D654064}" type="sibTrans" cxnId="{6A227B7D-CA3A-4DC8-92A6-F1471108CC65}">
      <dgm:prSet/>
      <dgm:spPr/>
      <dgm:t>
        <a:bodyPr/>
        <a:lstStyle/>
        <a:p>
          <a:endParaRPr lang="en-US"/>
        </a:p>
      </dgm:t>
    </dgm:pt>
    <dgm:pt modelId="{F20AD92B-0D2D-4700-9FCC-8CF8DB1D5677}">
      <dgm:prSet/>
      <dgm:spPr/>
      <dgm:t>
        <a:bodyPr/>
        <a:lstStyle/>
        <a:p>
          <a:r>
            <a:rPr lang="en-US"/>
            <a:t>Describe</a:t>
          </a:r>
        </a:p>
      </dgm:t>
    </dgm:pt>
    <dgm:pt modelId="{DAF1AB3A-65AE-4BA7-AB28-2AAFE54CDD91}" type="parTrans" cxnId="{B0BF6522-8A3E-40E0-8549-B57C7357D2E2}">
      <dgm:prSet/>
      <dgm:spPr/>
      <dgm:t>
        <a:bodyPr/>
        <a:lstStyle/>
        <a:p>
          <a:endParaRPr lang="en-US"/>
        </a:p>
      </dgm:t>
    </dgm:pt>
    <dgm:pt modelId="{1D73CB2A-D2FC-462E-BA0E-065DAF12E1B0}" type="sibTrans" cxnId="{B0BF6522-8A3E-40E0-8549-B57C7357D2E2}">
      <dgm:prSet/>
      <dgm:spPr/>
      <dgm:t>
        <a:bodyPr/>
        <a:lstStyle/>
        <a:p>
          <a:endParaRPr lang="en-US"/>
        </a:p>
      </dgm:t>
    </dgm:pt>
    <dgm:pt modelId="{C9B509CA-E2EE-43E1-8EF9-236F9E889DB9}">
      <dgm:prSet/>
      <dgm:spPr/>
      <dgm:t>
        <a:bodyPr/>
        <a:lstStyle/>
        <a:p>
          <a:r>
            <a:rPr lang="en-US"/>
            <a:t>Describe time series models.</a:t>
          </a:r>
        </a:p>
      </dgm:t>
    </dgm:pt>
    <dgm:pt modelId="{F91E0641-F320-4B93-A614-25EE78C5ACA2}" type="parTrans" cxnId="{CAD0E438-407E-4B88-83FA-28319623E0D4}">
      <dgm:prSet/>
      <dgm:spPr/>
      <dgm:t>
        <a:bodyPr/>
        <a:lstStyle/>
        <a:p>
          <a:endParaRPr lang="en-US"/>
        </a:p>
      </dgm:t>
    </dgm:pt>
    <dgm:pt modelId="{1A7D4187-391E-483F-8FFB-DF9AB7A349DE}" type="sibTrans" cxnId="{CAD0E438-407E-4B88-83FA-28319623E0D4}">
      <dgm:prSet/>
      <dgm:spPr/>
      <dgm:t>
        <a:bodyPr/>
        <a:lstStyle/>
        <a:p>
          <a:endParaRPr lang="en-US"/>
        </a:p>
      </dgm:t>
    </dgm:pt>
    <dgm:pt modelId="{83719A84-14E7-4EF4-94E3-72E084B75461}">
      <dgm:prSet/>
      <dgm:spPr/>
      <dgm:t>
        <a:bodyPr/>
        <a:lstStyle/>
        <a:p>
          <a:r>
            <a:rPr lang="en-US"/>
            <a:t>Describe</a:t>
          </a:r>
        </a:p>
      </dgm:t>
    </dgm:pt>
    <dgm:pt modelId="{B15612B8-233A-43A7-8301-A55D564D24A1}" type="parTrans" cxnId="{2D00CE62-3028-453B-B15C-1E133C011161}">
      <dgm:prSet/>
      <dgm:spPr/>
      <dgm:t>
        <a:bodyPr/>
        <a:lstStyle/>
        <a:p>
          <a:endParaRPr lang="en-US"/>
        </a:p>
      </dgm:t>
    </dgm:pt>
    <dgm:pt modelId="{0D95394B-3F56-4452-85C1-444051274D19}" type="sibTrans" cxnId="{2D00CE62-3028-453B-B15C-1E133C011161}">
      <dgm:prSet/>
      <dgm:spPr/>
      <dgm:t>
        <a:bodyPr/>
        <a:lstStyle/>
        <a:p>
          <a:endParaRPr lang="en-US"/>
        </a:p>
      </dgm:t>
    </dgm:pt>
    <dgm:pt modelId="{D1E31B7A-3B4C-43FC-B4B2-674703E2ACED}">
      <dgm:prSet/>
      <dgm:spPr/>
      <dgm:t>
        <a:bodyPr/>
        <a:lstStyle/>
        <a:p>
          <a:r>
            <a:rPr lang="en-US"/>
            <a:t>Describe causal modeling using linear regression.</a:t>
          </a:r>
        </a:p>
      </dgm:t>
    </dgm:pt>
    <dgm:pt modelId="{EA8B42F0-15DC-48E9-A99E-F23DEE3C9492}" type="parTrans" cxnId="{85E5F50D-ACC3-4565-B823-D1DD1C6858D6}">
      <dgm:prSet/>
      <dgm:spPr/>
      <dgm:t>
        <a:bodyPr/>
        <a:lstStyle/>
        <a:p>
          <a:endParaRPr lang="en-US"/>
        </a:p>
      </dgm:t>
    </dgm:pt>
    <dgm:pt modelId="{41DA1946-5D3A-4122-ACAF-E80F0A45B079}" type="sibTrans" cxnId="{85E5F50D-ACC3-4565-B823-D1DD1C6858D6}">
      <dgm:prSet/>
      <dgm:spPr/>
      <dgm:t>
        <a:bodyPr/>
        <a:lstStyle/>
        <a:p>
          <a:endParaRPr lang="en-US"/>
        </a:p>
      </dgm:t>
    </dgm:pt>
    <dgm:pt modelId="{CD3C83F9-441C-453A-AAD0-7C7C3957DC84}">
      <dgm:prSet/>
      <dgm:spPr/>
      <dgm:t>
        <a:bodyPr/>
        <a:lstStyle/>
        <a:p>
          <a:r>
            <a:rPr lang="en-US"/>
            <a:t>Compute</a:t>
          </a:r>
        </a:p>
      </dgm:t>
    </dgm:pt>
    <dgm:pt modelId="{738BEC70-505D-42AE-AB1D-5B8AA8CBE94F}" type="parTrans" cxnId="{FB64CF17-5B43-4A6B-B223-E751C2E2A2BF}">
      <dgm:prSet/>
      <dgm:spPr/>
      <dgm:t>
        <a:bodyPr/>
        <a:lstStyle/>
        <a:p>
          <a:endParaRPr lang="en-US"/>
        </a:p>
      </dgm:t>
    </dgm:pt>
    <dgm:pt modelId="{5E46902B-5368-491E-AF6C-0EE5E4DFBD8D}" type="sibTrans" cxnId="{FB64CF17-5B43-4A6B-B223-E751C2E2A2BF}">
      <dgm:prSet/>
      <dgm:spPr/>
      <dgm:t>
        <a:bodyPr/>
        <a:lstStyle/>
        <a:p>
          <a:endParaRPr lang="en-US"/>
        </a:p>
      </dgm:t>
    </dgm:pt>
    <dgm:pt modelId="{DE05FFE6-689F-46A7-BD91-FF6183E73808}">
      <dgm:prSet/>
      <dgm:spPr/>
      <dgm:t>
        <a:bodyPr/>
        <a:lstStyle/>
        <a:p>
          <a:r>
            <a:rPr lang="en-US"/>
            <a:t>Compute forecast accuracy.</a:t>
          </a:r>
        </a:p>
      </dgm:t>
    </dgm:pt>
    <dgm:pt modelId="{38287FB0-3EBE-419D-803C-CBFA94F92171}" type="parTrans" cxnId="{FAE2488B-CECC-4D16-8B41-3D6BD51DCFB4}">
      <dgm:prSet/>
      <dgm:spPr/>
      <dgm:t>
        <a:bodyPr/>
        <a:lstStyle/>
        <a:p>
          <a:endParaRPr lang="en-US"/>
        </a:p>
      </dgm:t>
    </dgm:pt>
    <dgm:pt modelId="{B7A9D07E-00ED-4F02-8294-3401409347FC}" type="sibTrans" cxnId="{FAE2488B-CECC-4D16-8B41-3D6BD51DCFB4}">
      <dgm:prSet/>
      <dgm:spPr/>
      <dgm:t>
        <a:bodyPr/>
        <a:lstStyle/>
        <a:p>
          <a:endParaRPr lang="en-US"/>
        </a:p>
      </dgm:t>
    </dgm:pt>
    <dgm:pt modelId="{449848A8-C9A4-4F27-9988-E517AE409536}">
      <dgm:prSet/>
      <dgm:spPr/>
      <dgm:t>
        <a:bodyPr/>
        <a:lstStyle/>
        <a:p>
          <a:r>
            <a:rPr lang="en-US"/>
            <a:t>Explain</a:t>
          </a:r>
        </a:p>
      </dgm:t>
    </dgm:pt>
    <dgm:pt modelId="{29CE6706-6ADC-4683-9B3C-C88494502646}" type="parTrans" cxnId="{B385FACC-F1EB-42CB-91DB-C6FFCD1B5F7B}">
      <dgm:prSet/>
      <dgm:spPr/>
      <dgm:t>
        <a:bodyPr/>
        <a:lstStyle/>
        <a:p>
          <a:endParaRPr lang="en-US"/>
        </a:p>
      </dgm:t>
    </dgm:pt>
    <dgm:pt modelId="{38F53795-9FE0-4F95-8D9E-CC3ECCCBE8D6}" type="sibTrans" cxnId="{B385FACC-F1EB-42CB-91DB-C6FFCD1B5F7B}">
      <dgm:prSet/>
      <dgm:spPr/>
      <dgm:t>
        <a:bodyPr/>
        <a:lstStyle/>
        <a:p>
          <a:endParaRPr lang="en-US"/>
        </a:p>
      </dgm:t>
    </dgm:pt>
    <dgm:pt modelId="{A1728134-EFD8-4847-A7FC-1FD33D480C50}">
      <dgm:prSet/>
      <dgm:spPr/>
      <dgm:t>
        <a:bodyPr/>
        <a:lstStyle/>
        <a:p>
          <a:r>
            <a:rPr lang="en-US"/>
            <a:t>Explain the factors that should be considered when selecting a forecasting model.</a:t>
          </a:r>
        </a:p>
      </dgm:t>
    </dgm:pt>
    <dgm:pt modelId="{4FA26702-FB4C-49B9-852E-03F75E2617CC}" type="parTrans" cxnId="{23252E7D-9950-4A83-A344-913335BC37E3}">
      <dgm:prSet/>
      <dgm:spPr/>
      <dgm:t>
        <a:bodyPr/>
        <a:lstStyle/>
        <a:p>
          <a:endParaRPr lang="en-US"/>
        </a:p>
      </dgm:t>
    </dgm:pt>
    <dgm:pt modelId="{26839E88-3E35-4E1D-93D1-8D9D98966907}" type="sibTrans" cxnId="{23252E7D-9950-4A83-A344-913335BC37E3}">
      <dgm:prSet/>
      <dgm:spPr/>
      <dgm:t>
        <a:bodyPr/>
        <a:lstStyle/>
        <a:p>
          <a:endParaRPr lang="en-US"/>
        </a:p>
      </dgm:t>
    </dgm:pt>
    <dgm:pt modelId="{C9B0EF02-EB39-42F3-B7AA-A9F6E3CD5D6D}">
      <dgm:prSet/>
      <dgm:spPr/>
      <dgm:t>
        <a:bodyPr/>
        <a:lstStyle/>
        <a:p>
          <a:r>
            <a:rPr lang="en-US"/>
            <a:t>Explain</a:t>
          </a:r>
        </a:p>
      </dgm:t>
    </dgm:pt>
    <dgm:pt modelId="{3AE3ADDF-27A2-4EEC-8382-DA5F31CAA8C7}" type="parTrans" cxnId="{985A5065-8F85-482C-B61E-8F0ABA22FCF2}">
      <dgm:prSet/>
      <dgm:spPr/>
      <dgm:t>
        <a:bodyPr/>
        <a:lstStyle/>
        <a:p>
          <a:endParaRPr lang="en-US"/>
        </a:p>
      </dgm:t>
    </dgm:pt>
    <dgm:pt modelId="{DB05261B-4C4C-48DC-8BA0-F8C13C89D4E0}" type="sibTrans" cxnId="{985A5065-8F85-482C-B61E-8F0ABA22FCF2}">
      <dgm:prSet/>
      <dgm:spPr/>
      <dgm:t>
        <a:bodyPr/>
        <a:lstStyle/>
        <a:p>
          <a:endParaRPr lang="en-US"/>
        </a:p>
      </dgm:t>
    </dgm:pt>
    <dgm:pt modelId="{FEB988BA-E82F-4125-9C82-1D4792AD0484}">
      <dgm:prSet/>
      <dgm:spPr/>
      <dgm:t>
        <a:bodyPr/>
        <a:lstStyle/>
        <a:p>
          <a:r>
            <a:rPr lang="en-US"/>
            <a:t>Explain the nine-step process of CPFR.</a:t>
          </a:r>
        </a:p>
      </dgm:t>
    </dgm:pt>
    <dgm:pt modelId="{32B985E0-C5D6-4963-A008-36BA3A03E311}" type="parTrans" cxnId="{B3F95307-6845-4C1C-9332-F36120A9CEEB}">
      <dgm:prSet/>
      <dgm:spPr/>
      <dgm:t>
        <a:bodyPr/>
        <a:lstStyle/>
        <a:p>
          <a:endParaRPr lang="en-US"/>
        </a:p>
      </dgm:t>
    </dgm:pt>
    <dgm:pt modelId="{E1AD008E-74CB-463A-A8E3-B3D7F3F0EA4D}" type="sibTrans" cxnId="{B3F95307-6845-4C1C-9332-F36120A9CEEB}">
      <dgm:prSet/>
      <dgm:spPr/>
      <dgm:t>
        <a:bodyPr/>
        <a:lstStyle/>
        <a:p>
          <a:endParaRPr lang="en-US"/>
        </a:p>
      </dgm:t>
    </dgm:pt>
    <dgm:pt modelId="{9F8BB6EE-C7C7-D245-8A96-FF76AB61F68F}" type="pres">
      <dgm:prSet presAssocID="{660E063E-8B24-4603-BFB7-70B66D4E03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FA47E20-8C8A-3F47-AF7C-396FC25E7913}" type="pres">
      <dgm:prSet presAssocID="{C9B0EF02-EB39-42F3-B7AA-A9F6E3CD5D6D}" presName="boxAndChildren" presStyleCnt="0"/>
      <dgm:spPr/>
    </dgm:pt>
    <dgm:pt modelId="{97684AE1-A08F-DA4E-B430-70C738A02161}" type="pres">
      <dgm:prSet presAssocID="{C9B0EF02-EB39-42F3-B7AA-A9F6E3CD5D6D}" presName="parentTextBox" presStyleLbl="alignNode1" presStyleIdx="0" presStyleCnt="8"/>
      <dgm:spPr/>
      <dgm:t>
        <a:bodyPr/>
        <a:lstStyle/>
        <a:p>
          <a:endParaRPr lang="en-US"/>
        </a:p>
      </dgm:t>
    </dgm:pt>
    <dgm:pt modelId="{96F708EA-6303-7945-AFDA-77BE5E8BFBA6}" type="pres">
      <dgm:prSet presAssocID="{C9B0EF02-EB39-42F3-B7AA-A9F6E3CD5D6D}" presName="descendantBox" presStyleLbl="bgAccFollowNode1" presStyleIdx="0" presStyleCnt="8"/>
      <dgm:spPr/>
      <dgm:t>
        <a:bodyPr/>
        <a:lstStyle/>
        <a:p>
          <a:endParaRPr lang="en-US"/>
        </a:p>
      </dgm:t>
    </dgm:pt>
    <dgm:pt modelId="{5146B7FB-73AD-6B40-8E27-565B97A46944}" type="pres">
      <dgm:prSet presAssocID="{38F53795-9FE0-4F95-8D9E-CC3ECCCBE8D6}" presName="sp" presStyleCnt="0"/>
      <dgm:spPr/>
    </dgm:pt>
    <dgm:pt modelId="{A645AC9C-E4B2-5C48-BC7A-AC0F237DF2A3}" type="pres">
      <dgm:prSet presAssocID="{449848A8-C9A4-4F27-9988-E517AE409536}" presName="arrowAndChildren" presStyleCnt="0"/>
      <dgm:spPr/>
    </dgm:pt>
    <dgm:pt modelId="{C4B9285B-2ADE-9E49-96B4-9D18F3B49314}" type="pres">
      <dgm:prSet presAssocID="{449848A8-C9A4-4F27-9988-E517AE409536}" presName="parentTextArrow" presStyleLbl="node1" presStyleIdx="0" presStyleCnt="0"/>
      <dgm:spPr/>
      <dgm:t>
        <a:bodyPr/>
        <a:lstStyle/>
        <a:p>
          <a:endParaRPr lang="en-US"/>
        </a:p>
      </dgm:t>
    </dgm:pt>
    <dgm:pt modelId="{DC6F9A15-B686-C54B-A9E3-11A013CA5737}" type="pres">
      <dgm:prSet presAssocID="{449848A8-C9A4-4F27-9988-E517AE409536}" presName="arrow" presStyleLbl="alignNode1" presStyleIdx="1" presStyleCnt="8"/>
      <dgm:spPr/>
      <dgm:t>
        <a:bodyPr/>
        <a:lstStyle/>
        <a:p>
          <a:endParaRPr lang="en-US"/>
        </a:p>
      </dgm:t>
    </dgm:pt>
    <dgm:pt modelId="{2D47E4B6-FF6F-344E-844E-0CAD1D0B6C89}" type="pres">
      <dgm:prSet presAssocID="{449848A8-C9A4-4F27-9988-E517AE409536}" presName="descendantArrow" presStyleLbl="bgAccFollowNode1" presStyleIdx="1" presStyleCnt="8"/>
      <dgm:spPr/>
      <dgm:t>
        <a:bodyPr/>
        <a:lstStyle/>
        <a:p>
          <a:endParaRPr lang="en-US"/>
        </a:p>
      </dgm:t>
    </dgm:pt>
    <dgm:pt modelId="{50B3C72B-C3D7-554A-9C88-7531653A5939}" type="pres">
      <dgm:prSet presAssocID="{5E46902B-5368-491E-AF6C-0EE5E4DFBD8D}" presName="sp" presStyleCnt="0"/>
      <dgm:spPr/>
    </dgm:pt>
    <dgm:pt modelId="{0BA38E8E-EE07-3745-A949-41BCBCBB3D8A}" type="pres">
      <dgm:prSet presAssocID="{CD3C83F9-441C-453A-AAD0-7C7C3957DC84}" presName="arrowAndChildren" presStyleCnt="0"/>
      <dgm:spPr/>
    </dgm:pt>
    <dgm:pt modelId="{52568C75-C761-564A-A476-1BB0D067F42C}" type="pres">
      <dgm:prSet presAssocID="{CD3C83F9-441C-453A-AAD0-7C7C3957DC84}" presName="parentTextArrow" presStyleLbl="node1" presStyleIdx="0" presStyleCnt="0"/>
      <dgm:spPr/>
      <dgm:t>
        <a:bodyPr/>
        <a:lstStyle/>
        <a:p>
          <a:endParaRPr lang="en-US"/>
        </a:p>
      </dgm:t>
    </dgm:pt>
    <dgm:pt modelId="{D8C4F9DC-E724-BE44-9EC1-979F1F9E8464}" type="pres">
      <dgm:prSet presAssocID="{CD3C83F9-441C-453A-AAD0-7C7C3957DC84}" presName="arrow" presStyleLbl="alignNode1" presStyleIdx="2" presStyleCnt="8"/>
      <dgm:spPr/>
      <dgm:t>
        <a:bodyPr/>
        <a:lstStyle/>
        <a:p>
          <a:endParaRPr lang="en-US"/>
        </a:p>
      </dgm:t>
    </dgm:pt>
    <dgm:pt modelId="{21C9EBBF-0171-B04E-AF6B-42A9284E1009}" type="pres">
      <dgm:prSet presAssocID="{CD3C83F9-441C-453A-AAD0-7C7C3957DC84}" presName="descendantArrow" presStyleLbl="bgAccFollowNode1" presStyleIdx="2" presStyleCnt="8"/>
      <dgm:spPr/>
      <dgm:t>
        <a:bodyPr/>
        <a:lstStyle/>
        <a:p>
          <a:endParaRPr lang="en-US"/>
        </a:p>
      </dgm:t>
    </dgm:pt>
    <dgm:pt modelId="{A9B25700-E97E-7C46-87FF-5477AEFCDA96}" type="pres">
      <dgm:prSet presAssocID="{0D95394B-3F56-4452-85C1-444051274D19}" presName="sp" presStyleCnt="0"/>
      <dgm:spPr/>
    </dgm:pt>
    <dgm:pt modelId="{C0806E0F-9D0D-BD4F-91DC-D85B6061EF17}" type="pres">
      <dgm:prSet presAssocID="{83719A84-14E7-4EF4-94E3-72E084B75461}" presName="arrowAndChildren" presStyleCnt="0"/>
      <dgm:spPr/>
    </dgm:pt>
    <dgm:pt modelId="{22A3AACA-2A0D-9A46-9B06-E46002720CEE}" type="pres">
      <dgm:prSet presAssocID="{83719A84-14E7-4EF4-94E3-72E084B75461}" presName="parentTextArrow" presStyleLbl="node1" presStyleIdx="0" presStyleCnt="0"/>
      <dgm:spPr/>
      <dgm:t>
        <a:bodyPr/>
        <a:lstStyle/>
        <a:p>
          <a:endParaRPr lang="en-US"/>
        </a:p>
      </dgm:t>
    </dgm:pt>
    <dgm:pt modelId="{AFCBD917-5706-1949-8552-7D07A51D9BF9}" type="pres">
      <dgm:prSet presAssocID="{83719A84-14E7-4EF4-94E3-72E084B75461}" presName="arrow" presStyleLbl="alignNode1" presStyleIdx="3" presStyleCnt="8"/>
      <dgm:spPr/>
      <dgm:t>
        <a:bodyPr/>
        <a:lstStyle/>
        <a:p>
          <a:endParaRPr lang="en-US"/>
        </a:p>
      </dgm:t>
    </dgm:pt>
    <dgm:pt modelId="{7F29560E-5928-064C-A07A-E2D96F888C75}" type="pres">
      <dgm:prSet presAssocID="{83719A84-14E7-4EF4-94E3-72E084B75461}" presName="descendantArrow" presStyleLbl="bgAccFollowNode1" presStyleIdx="3" presStyleCnt="8"/>
      <dgm:spPr/>
      <dgm:t>
        <a:bodyPr/>
        <a:lstStyle/>
        <a:p>
          <a:endParaRPr lang="en-US"/>
        </a:p>
      </dgm:t>
    </dgm:pt>
    <dgm:pt modelId="{903941A4-DF8D-0E4B-890E-FDD472E3A3F3}" type="pres">
      <dgm:prSet presAssocID="{1D73CB2A-D2FC-462E-BA0E-065DAF12E1B0}" presName="sp" presStyleCnt="0"/>
      <dgm:spPr/>
    </dgm:pt>
    <dgm:pt modelId="{691ABBA8-6FDC-FC4A-8A9B-A50017EE752F}" type="pres">
      <dgm:prSet presAssocID="{F20AD92B-0D2D-4700-9FCC-8CF8DB1D5677}" presName="arrowAndChildren" presStyleCnt="0"/>
      <dgm:spPr/>
    </dgm:pt>
    <dgm:pt modelId="{C13839DD-4A51-7E4A-ABCE-26D8337E12DA}" type="pres">
      <dgm:prSet presAssocID="{F20AD92B-0D2D-4700-9FCC-8CF8DB1D5677}" presName="parentTextArrow" presStyleLbl="node1" presStyleIdx="0" presStyleCnt="0"/>
      <dgm:spPr/>
      <dgm:t>
        <a:bodyPr/>
        <a:lstStyle/>
        <a:p>
          <a:endParaRPr lang="en-US"/>
        </a:p>
      </dgm:t>
    </dgm:pt>
    <dgm:pt modelId="{8BA44B67-27C1-A64F-8DCD-7384209E39F9}" type="pres">
      <dgm:prSet presAssocID="{F20AD92B-0D2D-4700-9FCC-8CF8DB1D5677}" presName="arrow" presStyleLbl="alignNode1" presStyleIdx="4" presStyleCnt="8"/>
      <dgm:spPr/>
      <dgm:t>
        <a:bodyPr/>
        <a:lstStyle/>
        <a:p>
          <a:endParaRPr lang="en-US"/>
        </a:p>
      </dgm:t>
    </dgm:pt>
    <dgm:pt modelId="{B37F6534-B415-D24C-B014-BE00584A46A0}" type="pres">
      <dgm:prSet presAssocID="{F20AD92B-0D2D-4700-9FCC-8CF8DB1D5677}" presName="descendantArrow" presStyleLbl="bgAccFollowNode1" presStyleIdx="4" presStyleCnt="8"/>
      <dgm:spPr/>
      <dgm:t>
        <a:bodyPr/>
        <a:lstStyle/>
        <a:p>
          <a:endParaRPr lang="en-US"/>
        </a:p>
      </dgm:t>
    </dgm:pt>
    <dgm:pt modelId="{6205AF2E-7FA8-D341-9F02-40EEDB2D28F3}" type="pres">
      <dgm:prSet presAssocID="{64E43050-0D78-4999-9F40-A92523BF5C11}" presName="sp" presStyleCnt="0"/>
      <dgm:spPr/>
    </dgm:pt>
    <dgm:pt modelId="{AD0C9B63-EE26-B143-BAF4-1171E5EDE1A9}" type="pres">
      <dgm:prSet presAssocID="{AFE0BDE4-6F71-4EFC-A316-A50456C63B49}" presName="arrowAndChildren" presStyleCnt="0"/>
      <dgm:spPr/>
    </dgm:pt>
    <dgm:pt modelId="{085DC0D1-35DE-DA4A-BEF6-33B3BDE09268}" type="pres">
      <dgm:prSet presAssocID="{AFE0BDE4-6F71-4EFC-A316-A50456C63B49}" presName="parentTextArrow" presStyleLbl="node1" presStyleIdx="0" presStyleCnt="0"/>
      <dgm:spPr/>
      <dgm:t>
        <a:bodyPr/>
        <a:lstStyle/>
        <a:p>
          <a:endParaRPr lang="en-US"/>
        </a:p>
      </dgm:t>
    </dgm:pt>
    <dgm:pt modelId="{EF7F0EA0-B770-5B47-92F7-74DE822F74C3}" type="pres">
      <dgm:prSet presAssocID="{AFE0BDE4-6F71-4EFC-A316-A50456C63B49}" presName="arrow" presStyleLbl="alignNode1" presStyleIdx="5" presStyleCnt="8"/>
      <dgm:spPr/>
      <dgm:t>
        <a:bodyPr/>
        <a:lstStyle/>
        <a:p>
          <a:endParaRPr lang="en-US"/>
        </a:p>
      </dgm:t>
    </dgm:pt>
    <dgm:pt modelId="{4563B259-C3FC-EC40-A458-A70B1DBE9F15}" type="pres">
      <dgm:prSet presAssocID="{AFE0BDE4-6F71-4EFC-A316-A50456C63B49}" presName="descendantArrow" presStyleLbl="bgAccFollowNode1" presStyleIdx="5" presStyleCnt="8"/>
      <dgm:spPr/>
      <dgm:t>
        <a:bodyPr/>
        <a:lstStyle/>
        <a:p>
          <a:endParaRPr lang="en-US"/>
        </a:p>
      </dgm:t>
    </dgm:pt>
    <dgm:pt modelId="{852570C9-9DB2-CF4C-B73C-E028830DD431}" type="pres">
      <dgm:prSet presAssocID="{A8388AC4-EF24-4013-AFF1-B3E0F4E04AB4}" presName="sp" presStyleCnt="0"/>
      <dgm:spPr/>
    </dgm:pt>
    <dgm:pt modelId="{D37E03EE-CF8F-E64D-900D-17B063DC9815}" type="pres">
      <dgm:prSet presAssocID="{FB56C40C-555E-4442-A8D3-B60DA4ABDB51}" presName="arrowAndChildren" presStyleCnt="0"/>
      <dgm:spPr/>
    </dgm:pt>
    <dgm:pt modelId="{4F17D9CA-2638-7746-9780-E2111F2720D0}" type="pres">
      <dgm:prSet presAssocID="{FB56C40C-555E-4442-A8D3-B60DA4ABDB51}" presName="parentTextArrow" presStyleLbl="node1" presStyleIdx="0" presStyleCnt="0"/>
      <dgm:spPr/>
      <dgm:t>
        <a:bodyPr/>
        <a:lstStyle/>
        <a:p>
          <a:endParaRPr lang="en-US"/>
        </a:p>
      </dgm:t>
    </dgm:pt>
    <dgm:pt modelId="{8BB86613-6C3B-D64E-A3AB-20D7C91730AE}" type="pres">
      <dgm:prSet presAssocID="{FB56C40C-555E-4442-A8D3-B60DA4ABDB51}" presName="arrow" presStyleLbl="alignNode1" presStyleIdx="6" presStyleCnt="8"/>
      <dgm:spPr/>
      <dgm:t>
        <a:bodyPr/>
        <a:lstStyle/>
        <a:p>
          <a:endParaRPr lang="en-US"/>
        </a:p>
      </dgm:t>
    </dgm:pt>
    <dgm:pt modelId="{32DFDABA-6EFC-A644-962C-0F97010EB2CA}" type="pres">
      <dgm:prSet presAssocID="{FB56C40C-555E-4442-A8D3-B60DA4ABDB51}" presName="descendantArrow" presStyleLbl="bgAccFollowNode1" presStyleIdx="6" presStyleCnt="8"/>
      <dgm:spPr/>
      <dgm:t>
        <a:bodyPr/>
        <a:lstStyle/>
        <a:p>
          <a:endParaRPr lang="en-US"/>
        </a:p>
      </dgm:t>
    </dgm:pt>
    <dgm:pt modelId="{15EA817C-9B94-3144-935A-FBF6543AB797}" type="pres">
      <dgm:prSet presAssocID="{B1DE406F-00F4-46A8-81F7-33335DE4589C}" presName="sp" presStyleCnt="0"/>
      <dgm:spPr/>
    </dgm:pt>
    <dgm:pt modelId="{8BB0CFF7-24C4-BD40-98C8-A76260038BA3}" type="pres">
      <dgm:prSet presAssocID="{FB7EBC16-BDD2-45A4-8F7C-76F38C5F1B0F}" presName="arrowAndChildren" presStyleCnt="0"/>
      <dgm:spPr/>
    </dgm:pt>
    <dgm:pt modelId="{9B029A6F-7BE8-F14A-8911-19520550C698}" type="pres">
      <dgm:prSet presAssocID="{FB7EBC16-BDD2-45A4-8F7C-76F38C5F1B0F}" presName="parentTextArrow" presStyleLbl="node1" presStyleIdx="0" presStyleCnt="0"/>
      <dgm:spPr/>
      <dgm:t>
        <a:bodyPr/>
        <a:lstStyle/>
        <a:p>
          <a:endParaRPr lang="en-US"/>
        </a:p>
      </dgm:t>
    </dgm:pt>
    <dgm:pt modelId="{8838D020-AE2B-5842-B580-CD2888476C5E}" type="pres">
      <dgm:prSet presAssocID="{FB7EBC16-BDD2-45A4-8F7C-76F38C5F1B0F}" presName="arrow" presStyleLbl="alignNode1" presStyleIdx="7" presStyleCnt="8"/>
      <dgm:spPr/>
      <dgm:t>
        <a:bodyPr/>
        <a:lstStyle/>
        <a:p>
          <a:endParaRPr lang="en-US"/>
        </a:p>
      </dgm:t>
    </dgm:pt>
    <dgm:pt modelId="{EDBC592E-4BDC-EA4F-8931-EDCD005401CC}" type="pres">
      <dgm:prSet presAssocID="{FB7EBC16-BDD2-45A4-8F7C-76F38C5F1B0F}" presName="descendantArrow" presStyleLbl="bgAccFollowNode1" presStyleIdx="7" presStyleCnt="8"/>
      <dgm:spPr/>
      <dgm:t>
        <a:bodyPr/>
        <a:lstStyle/>
        <a:p>
          <a:endParaRPr lang="en-US"/>
        </a:p>
      </dgm:t>
    </dgm:pt>
  </dgm:ptLst>
  <dgm:cxnLst>
    <dgm:cxn modelId="{76893A4B-6E0B-4A4B-A609-C3407DC2E31C}" type="presOf" srcId="{FB7EBC16-BDD2-45A4-8F7C-76F38C5F1B0F}" destId="{8838D020-AE2B-5842-B580-CD2888476C5E}" srcOrd="1" destOrd="0" presId="urn:microsoft.com/office/officeart/2016/7/layout/VerticalDownArrowProcess"/>
    <dgm:cxn modelId="{73051FFC-452E-284D-AAB5-9C943814123E}" type="presOf" srcId="{FB56C40C-555E-4442-A8D3-B60DA4ABDB51}" destId="{8BB86613-6C3B-D64E-A3AB-20D7C91730AE}" srcOrd="1" destOrd="0" presId="urn:microsoft.com/office/officeart/2016/7/layout/VerticalDownArrowProcess"/>
    <dgm:cxn modelId="{B3F95307-6845-4C1C-9332-F36120A9CEEB}" srcId="{C9B0EF02-EB39-42F3-B7AA-A9F6E3CD5D6D}" destId="{FEB988BA-E82F-4125-9C82-1D4792AD0484}" srcOrd="0" destOrd="0" parTransId="{32B985E0-C5D6-4963-A008-36BA3A03E311}" sibTransId="{E1AD008E-74CB-463A-A8E3-B3D7F3F0EA4D}"/>
    <dgm:cxn modelId="{CAD0E438-407E-4B88-83FA-28319623E0D4}" srcId="{F20AD92B-0D2D-4700-9FCC-8CF8DB1D5677}" destId="{C9B509CA-E2EE-43E1-8EF9-236F9E889DB9}" srcOrd="0" destOrd="0" parTransId="{F91E0641-F320-4B93-A614-25EE78C5ACA2}" sibTransId="{1A7D4187-391E-483F-8FFB-DF9AB7A349DE}"/>
    <dgm:cxn modelId="{3EBBA3C8-9AB7-024D-A70C-91BB28E2D953}" type="presOf" srcId="{449848A8-C9A4-4F27-9988-E517AE409536}" destId="{DC6F9A15-B686-C54B-A9E3-11A013CA5737}" srcOrd="1" destOrd="0" presId="urn:microsoft.com/office/officeart/2016/7/layout/VerticalDownArrowProcess"/>
    <dgm:cxn modelId="{F4A7427A-D5E7-5945-8AEF-0BC0C1F490A9}" type="presOf" srcId="{449848A8-C9A4-4F27-9988-E517AE409536}" destId="{C4B9285B-2ADE-9E49-96B4-9D18F3B49314}" srcOrd="0" destOrd="0" presId="urn:microsoft.com/office/officeart/2016/7/layout/VerticalDownArrowProcess"/>
    <dgm:cxn modelId="{D8C4C0DA-5184-EB44-97F1-D1E98999B95C}" type="presOf" srcId="{DE05FFE6-689F-46A7-BD91-FF6183E73808}" destId="{21C9EBBF-0171-B04E-AF6B-42A9284E1009}" srcOrd="0" destOrd="0" presId="urn:microsoft.com/office/officeart/2016/7/layout/VerticalDownArrowProcess"/>
    <dgm:cxn modelId="{B0BF6522-8A3E-40E0-8549-B57C7357D2E2}" srcId="{660E063E-8B24-4603-BFB7-70B66D4E03FD}" destId="{F20AD92B-0D2D-4700-9FCC-8CF8DB1D5677}" srcOrd="3" destOrd="0" parTransId="{DAF1AB3A-65AE-4BA7-AB28-2AAFE54CDD91}" sibTransId="{1D73CB2A-D2FC-462E-BA0E-065DAF12E1B0}"/>
    <dgm:cxn modelId="{F0C4C456-FB00-49A2-8DE8-B4D9813B26DB}" srcId="{660E063E-8B24-4603-BFB7-70B66D4E03FD}" destId="{FB56C40C-555E-4442-A8D3-B60DA4ABDB51}" srcOrd="1" destOrd="0" parTransId="{68DA4275-13F2-46BC-997E-CEDE3EA1D1B5}" sibTransId="{A8388AC4-EF24-4013-AFF1-B3E0F4E04AB4}"/>
    <dgm:cxn modelId="{D7468F13-4ACF-6F49-BE44-3A788E425792}" type="presOf" srcId="{CD3C83F9-441C-453A-AAD0-7C7C3957DC84}" destId="{D8C4F9DC-E724-BE44-9EC1-979F1F9E8464}" srcOrd="1" destOrd="0" presId="urn:microsoft.com/office/officeart/2016/7/layout/VerticalDownArrowProcess"/>
    <dgm:cxn modelId="{294C1E5F-80C3-414A-B199-6F9193946733}" type="presOf" srcId="{3EC8950E-8A58-4988-9706-19B212C0F04F}" destId="{4563B259-C3FC-EC40-A458-A70B1DBE9F15}" srcOrd="0" destOrd="0" presId="urn:microsoft.com/office/officeart/2016/7/layout/VerticalDownArrowProcess"/>
    <dgm:cxn modelId="{9B364B59-8D3A-E94C-B5A0-60647F97F355}" type="presOf" srcId="{FB56C40C-555E-4442-A8D3-B60DA4ABDB51}" destId="{4F17D9CA-2638-7746-9780-E2111F2720D0}" srcOrd="0" destOrd="0" presId="urn:microsoft.com/office/officeart/2016/7/layout/VerticalDownArrowProcess"/>
    <dgm:cxn modelId="{FAE2488B-CECC-4D16-8B41-3D6BD51DCFB4}" srcId="{CD3C83F9-441C-453A-AAD0-7C7C3957DC84}" destId="{DE05FFE6-689F-46A7-BD91-FF6183E73808}" srcOrd="0" destOrd="0" parTransId="{38287FB0-3EBE-419D-803C-CBFA94F92171}" sibTransId="{B7A9D07E-00ED-4F02-8294-3401409347FC}"/>
    <dgm:cxn modelId="{23252E7D-9950-4A83-A344-913335BC37E3}" srcId="{449848A8-C9A4-4F27-9988-E517AE409536}" destId="{A1728134-EFD8-4847-A7FC-1FD33D480C50}" srcOrd="0" destOrd="0" parTransId="{4FA26702-FB4C-49B9-852E-03F75E2617CC}" sibTransId="{26839E88-3E35-4E1D-93D1-8D9D98966907}"/>
    <dgm:cxn modelId="{ACA727C5-F69E-5B4F-BF6C-6BC1AF4CE5A3}" type="presOf" srcId="{CD3C83F9-441C-453A-AAD0-7C7C3957DC84}" destId="{52568C75-C761-564A-A476-1BB0D067F42C}" srcOrd="0" destOrd="0" presId="urn:microsoft.com/office/officeart/2016/7/layout/VerticalDownArrowProcess"/>
    <dgm:cxn modelId="{E93CE3A2-F84F-1E41-B594-2707B2942EB6}" type="presOf" srcId="{5B4C91B7-6A90-4438-B680-DE643059AADE}" destId="{EDBC592E-4BDC-EA4F-8931-EDCD005401CC}" srcOrd="0" destOrd="0" presId="urn:microsoft.com/office/officeart/2016/7/layout/VerticalDownArrowProcess"/>
    <dgm:cxn modelId="{0240EF9B-7D8A-5943-8012-FED1AE2CC97C}" type="presOf" srcId="{FB7EBC16-BDD2-45A4-8F7C-76F38C5F1B0F}" destId="{9B029A6F-7BE8-F14A-8911-19520550C698}" srcOrd="0" destOrd="0" presId="urn:microsoft.com/office/officeart/2016/7/layout/VerticalDownArrowProcess"/>
    <dgm:cxn modelId="{62070272-2DAC-4100-A5C2-2436FB07A39D}" srcId="{FB56C40C-555E-4442-A8D3-B60DA4ABDB51}" destId="{EC6126C6-8555-4D28-95E1-CF10B071438A}" srcOrd="0" destOrd="0" parTransId="{7B2AC72F-A28E-43BD-A355-F0F65841E47A}" sibTransId="{7133AC61-3C56-40AB-9CF2-904C0083896B}"/>
    <dgm:cxn modelId="{FB64CF17-5B43-4A6B-B223-E751C2E2A2BF}" srcId="{660E063E-8B24-4603-BFB7-70B66D4E03FD}" destId="{CD3C83F9-441C-453A-AAD0-7C7C3957DC84}" srcOrd="5" destOrd="0" parTransId="{738BEC70-505D-42AE-AB1D-5B8AA8CBE94F}" sibTransId="{5E46902B-5368-491E-AF6C-0EE5E4DFBD8D}"/>
    <dgm:cxn modelId="{614FBB3E-42DC-E641-920A-F05A008EB776}" type="presOf" srcId="{F20AD92B-0D2D-4700-9FCC-8CF8DB1D5677}" destId="{8BA44B67-27C1-A64F-8DCD-7384209E39F9}" srcOrd="1" destOrd="0" presId="urn:microsoft.com/office/officeart/2016/7/layout/VerticalDownArrowProcess"/>
    <dgm:cxn modelId="{F84AAAC6-87FF-3B49-A5AC-282F6ED231A7}" type="presOf" srcId="{83719A84-14E7-4EF4-94E3-72E084B75461}" destId="{AFCBD917-5706-1949-8552-7D07A51D9BF9}" srcOrd="1" destOrd="0" presId="urn:microsoft.com/office/officeart/2016/7/layout/VerticalDownArrowProcess"/>
    <dgm:cxn modelId="{2285A249-0028-E141-B903-8743DC125B2F}" type="presOf" srcId="{C9B0EF02-EB39-42F3-B7AA-A9F6E3CD5D6D}" destId="{97684AE1-A08F-DA4E-B430-70C738A02161}" srcOrd="0" destOrd="0" presId="urn:microsoft.com/office/officeart/2016/7/layout/VerticalDownArrowProcess"/>
    <dgm:cxn modelId="{C660DF73-337A-4817-987F-7A8420A9AA3D}" srcId="{660E063E-8B24-4603-BFB7-70B66D4E03FD}" destId="{AFE0BDE4-6F71-4EFC-A316-A50456C63B49}" srcOrd="2" destOrd="0" parTransId="{FC35A2D7-CBEE-421A-9F63-00817E2525CA}" sibTransId="{64E43050-0D78-4999-9F40-A92523BF5C11}"/>
    <dgm:cxn modelId="{3A57733D-A927-6249-BB40-873462741919}" type="presOf" srcId="{83719A84-14E7-4EF4-94E3-72E084B75461}" destId="{22A3AACA-2A0D-9A46-9B06-E46002720CEE}" srcOrd="0" destOrd="0" presId="urn:microsoft.com/office/officeart/2016/7/layout/VerticalDownArrowProcess"/>
    <dgm:cxn modelId="{1FA50C69-5ED1-E64B-BCE6-5F117DA8001B}" type="presOf" srcId="{FEB988BA-E82F-4125-9C82-1D4792AD0484}" destId="{96F708EA-6303-7945-AFDA-77BE5E8BFBA6}" srcOrd="0" destOrd="0" presId="urn:microsoft.com/office/officeart/2016/7/layout/VerticalDownArrowProcess"/>
    <dgm:cxn modelId="{454BBBB2-8C10-EA4E-A9DC-C7E430DEA55D}" type="presOf" srcId="{AFE0BDE4-6F71-4EFC-A316-A50456C63B49}" destId="{EF7F0EA0-B770-5B47-92F7-74DE822F74C3}" srcOrd="1" destOrd="0" presId="urn:microsoft.com/office/officeart/2016/7/layout/VerticalDownArrowProcess"/>
    <dgm:cxn modelId="{B385FACC-F1EB-42CB-91DB-C6FFCD1B5F7B}" srcId="{660E063E-8B24-4603-BFB7-70B66D4E03FD}" destId="{449848A8-C9A4-4F27-9988-E517AE409536}" srcOrd="6" destOrd="0" parTransId="{29CE6706-6ADC-4683-9B3C-C88494502646}" sibTransId="{38F53795-9FE0-4F95-8D9E-CC3ECCCBE8D6}"/>
    <dgm:cxn modelId="{6A227B7D-CA3A-4DC8-92A6-F1471108CC65}" srcId="{AFE0BDE4-6F71-4EFC-A316-A50456C63B49}" destId="{3EC8950E-8A58-4988-9706-19B212C0F04F}" srcOrd="0" destOrd="0" parTransId="{11238D53-A22B-446A-9986-48C3122FCACF}" sibTransId="{E26E90FE-B657-4E56-8C7B-72DA7D654064}"/>
    <dgm:cxn modelId="{643EEFD6-35BB-4B2F-A062-150594009FDF}" srcId="{660E063E-8B24-4603-BFB7-70B66D4E03FD}" destId="{FB7EBC16-BDD2-45A4-8F7C-76F38C5F1B0F}" srcOrd="0" destOrd="0" parTransId="{B0D279F6-C17B-409B-B037-17BADB82C4B3}" sibTransId="{B1DE406F-00F4-46A8-81F7-33335DE4589C}"/>
    <dgm:cxn modelId="{2D00CE62-3028-453B-B15C-1E133C011161}" srcId="{660E063E-8B24-4603-BFB7-70B66D4E03FD}" destId="{83719A84-14E7-4EF4-94E3-72E084B75461}" srcOrd="4" destOrd="0" parTransId="{B15612B8-233A-43A7-8301-A55D564D24A1}" sibTransId="{0D95394B-3F56-4452-85C1-444051274D19}"/>
    <dgm:cxn modelId="{D2D1AB43-5C14-E84C-A241-020A00CB2A46}" type="presOf" srcId="{C9B509CA-E2EE-43E1-8EF9-236F9E889DB9}" destId="{B37F6534-B415-D24C-B014-BE00584A46A0}" srcOrd="0" destOrd="0" presId="urn:microsoft.com/office/officeart/2016/7/layout/VerticalDownArrowProcess"/>
    <dgm:cxn modelId="{985A5065-8F85-482C-B61E-8F0ABA22FCF2}" srcId="{660E063E-8B24-4603-BFB7-70B66D4E03FD}" destId="{C9B0EF02-EB39-42F3-B7AA-A9F6E3CD5D6D}" srcOrd="7" destOrd="0" parTransId="{3AE3ADDF-27A2-4EEC-8382-DA5F31CAA8C7}" sibTransId="{DB05261B-4C4C-48DC-8BA0-F8C13C89D4E0}"/>
    <dgm:cxn modelId="{A1264D12-87F2-254C-982B-5AE9FB59385B}" type="presOf" srcId="{F20AD92B-0D2D-4700-9FCC-8CF8DB1D5677}" destId="{C13839DD-4A51-7E4A-ABCE-26D8337E12DA}" srcOrd="0" destOrd="0" presId="urn:microsoft.com/office/officeart/2016/7/layout/VerticalDownArrowProcess"/>
    <dgm:cxn modelId="{66A44CB2-4D2D-9A4E-BA73-389ABFEC1B90}" type="presOf" srcId="{660E063E-8B24-4603-BFB7-70B66D4E03FD}" destId="{9F8BB6EE-C7C7-D245-8A96-FF76AB61F68F}" srcOrd="0" destOrd="0" presId="urn:microsoft.com/office/officeart/2016/7/layout/VerticalDownArrowProcess"/>
    <dgm:cxn modelId="{7F510D0D-D4F2-B44C-BDBC-F020DC814537}" type="presOf" srcId="{A1728134-EFD8-4847-A7FC-1FD33D480C50}" destId="{2D47E4B6-FF6F-344E-844E-0CAD1D0B6C89}" srcOrd="0" destOrd="0" presId="urn:microsoft.com/office/officeart/2016/7/layout/VerticalDownArrowProcess"/>
    <dgm:cxn modelId="{90CEA2F9-BDB1-4C3D-AFC7-DA861168AB02}" srcId="{FB7EBC16-BDD2-45A4-8F7C-76F38C5F1B0F}" destId="{5B4C91B7-6A90-4438-B680-DE643059AADE}" srcOrd="0" destOrd="0" parTransId="{FFAEB105-81AE-4ABD-A0AC-BDDE33380A84}" sibTransId="{FAA3E8F7-1AD1-4117-834B-7D23388DB10D}"/>
    <dgm:cxn modelId="{049FDF24-6751-3846-A1E3-95CD8F37921E}" type="presOf" srcId="{EC6126C6-8555-4D28-95E1-CF10B071438A}" destId="{32DFDABA-6EFC-A644-962C-0F97010EB2CA}" srcOrd="0" destOrd="0" presId="urn:microsoft.com/office/officeart/2016/7/layout/VerticalDownArrowProcess"/>
    <dgm:cxn modelId="{85E5F50D-ACC3-4565-B823-D1DD1C6858D6}" srcId="{83719A84-14E7-4EF4-94E3-72E084B75461}" destId="{D1E31B7A-3B4C-43FC-B4B2-674703E2ACED}" srcOrd="0" destOrd="0" parTransId="{EA8B42F0-15DC-48E9-A99E-F23DEE3C9492}" sibTransId="{41DA1946-5D3A-4122-ACAF-E80F0A45B079}"/>
    <dgm:cxn modelId="{9E8AC950-BC14-0146-B9E3-57332176D247}" type="presOf" srcId="{AFE0BDE4-6F71-4EFC-A316-A50456C63B49}" destId="{085DC0D1-35DE-DA4A-BEF6-33B3BDE09268}" srcOrd="0" destOrd="0" presId="urn:microsoft.com/office/officeart/2016/7/layout/VerticalDownArrowProcess"/>
    <dgm:cxn modelId="{462557BD-9C6D-2E4D-921B-79858A46632E}" type="presOf" srcId="{D1E31B7A-3B4C-43FC-B4B2-674703E2ACED}" destId="{7F29560E-5928-064C-A07A-E2D96F888C75}" srcOrd="0" destOrd="0" presId="urn:microsoft.com/office/officeart/2016/7/layout/VerticalDownArrowProcess"/>
    <dgm:cxn modelId="{245D28E7-3D80-F743-B392-52D3A2263E6D}" type="presParOf" srcId="{9F8BB6EE-C7C7-D245-8A96-FF76AB61F68F}" destId="{3FA47E20-8C8A-3F47-AF7C-396FC25E7913}" srcOrd="0" destOrd="0" presId="urn:microsoft.com/office/officeart/2016/7/layout/VerticalDownArrowProcess"/>
    <dgm:cxn modelId="{291C2B9A-7A88-A246-AFCD-E3E89EDAD4FD}" type="presParOf" srcId="{3FA47E20-8C8A-3F47-AF7C-396FC25E7913}" destId="{97684AE1-A08F-DA4E-B430-70C738A02161}" srcOrd="0" destOrd="0" presId="urn:microsoft.com/office/officeart/2016/7/layout/VerticalDownArrowProcess"/>
    <dgm:cxn modelId="{0A61D0D6-B245-2047-AB17-7DBD0E4FA183}" type="presParOf" srcId="{3FA47E20-8C8A-3F47-AF7C-396FC25E7913}" destId="{96F708EA-6303-7945-AFDA-77BE5E8BFBA6}" srcOrd="1" destOrd="0" presId="urn:microsoft.com/office/officeart/2016/7/layout/VerticalDownArrowProcess"/>
    <dgm:cxn modelId="{0FE84E23-CBCF-364A-939F-A34319460AF8}" type="presParOf" srcId="{9F8BB6EE-C7C7-D245-8A96-FF76AB61F68F}" destId="{5146B7FB-73AD-6B40-8E27-565B97A46944}" srcOrd="1" destOrd="0" presId="urn:microsoft.com/office/officeart/2016/7/layout/VerticalDownArrowProcess"/>
    <dgm:cxn modelId="{CD53D5B0-345A-B14B-AD8C-7A1195A1892B}" type="presParOf" srcId="{9F8BB6EE-C7C7-D245-8A96-FF76AB61F68F}" destId="{A645AC9C-E4B2-5C48-BC7A-AC0F237DF2A3}" srcOrd="2" destOrd="0" presId="urn:microsoft.com/office/officeart/2016/7/layout/VerticalDownArrowProcess"/>
    <dgm:cxn modelId="{D7647442-7328-744A-82ED-EE24FDABF6CF}" type="presParOf" srcId="{A645AC9C-E4B2-5C48-BC7A-AC0F237DF2A3}" destId="{C4B9285B-2ADE-9E49-96B4-9D18F3B49314}" srcOrd="0" destOrd="0" presId="urn:microsoft.com/office/officeart/2016/7/layout/VerticalDownArrowProcess"/>
    <dgm:cxn modelId="{EEFF8CE5-A8AB-C949-9372-B0EF1CE67167}" type="presParOf" srcId="{A645AC9C-E4B2-5C48-BC7A-AC0F237DF2A3}" destId="{DC6F9A15-B686-C54B-A9E3-11A013CA5737}" srcOrd="1" destOrd="0" presId="urn:microsoft.com/office/officeart/2016/7/layout/VerticalDownArrowProcess"/>
    <dgm:cxn modelId="{AAF4A0A2-0E69-854B-AA63-3547657EC329}" type="presParOf" srcId="{A645AC9C-E4B2-5C48-BC7A-AC0F237DF2A3}" destId="{2D47E4B6-FF6F-344E-844E-0CAD1D0B6C89}" srcOrd="2" destOrd="0" presId="urn:microsoft.com/office/officeart/2016/7/layout/VerticalDownArrowProcess"/>
    <dgm:cxn modelId="{5B5B92D7-AEFF-164C-87A4-42BD81C94F4F}" type="presParOf" srcId="{9F8BB6EE-C7C7-D245-8A96-FF76AB61F68F}" destId="{50B3C72B-C3D7-554A-9C88-7531653A5939}" srcOrd="3" destOrd="0" presId="urn:microsoft.com/office/officeart/2016/7/layout/VerticalDownArrowProcess"/>
    <dgm:cxn modelId="{3EC5F5E3-1D14-6340-97E0-0F01DEBB0D7F}" type="presParOf" srcId="{9F8BB6EE-C7C7-D245-8A96-FF76AB61F68F}" destId="{0BA38E8E-EE07-3745-A949-41BCBCBB3D8A}" srcOrd="4" destOrd="0" presId="urn:microsoft.com/office/officeart/2016/7/layout/VerticalDownArrowProcess"/>
    <dgm:cxn modelId="{5027C68B-F450-2D45-BC4B-113928033223}" type="presParOf" srcId="{0BA38E8E-EE07-3745-A949-41BCBCBB3D8A}" destId="{52568C75-C761-564A-A476-1BB0D067F42C}" srcOrd="0" destOrd="0" presId="urn:microsoft.com/office/officeart/2016/7/layout/VerticalDownArrowProcess"/>
    <dgm:cxn modelId="{40D12779-8B73-054B-9B31-C70B428F39E7}" type="presParOf" srcId="{0BA38E8E-EE07-3745-A949-41BCBCBB3D8A}" destId="{D8C4F9DC-E724-BE44-9EC1-979F1F9E8464}" srcOrd="1" destOrd="0" presId="urn:microsoft.com/office/officeart/2016/7/layout/VerticalDownArrowProcess"/>
    <dgm:cxn modelId="{2764AFCC-023D-4945-A51D-79658D230081}" type="presParOf" srcId="{0BA38E8E-EE07-3745-A949-41BCBCBB3D8A}" destId="{21C9EBBF-0171-B04E-AF6B-42A9284E1009}" srcOrd="2" destOrd="0" presId="urn:microsoft.com/office/officeart/2016/7/layout/VerticalDownArrowProcess"/>
    <dgm:cxn modelId="{2E8E9923-4991-1840-B591-21AE925062AD}" type="presParOf" srcId="{9F8BB6EE-C7C7-D245-8A96-FF76AB61F68F}" destId="{A9B25700-E97E-7C46-87FF-5477AEFCDA96}" srcOrd="5" destOrd="0" presId="urn:microsoft.com/office/officeart/2016/7/layout/VerticalDownArrowProcess"/>
    <dgm:cxn modelId="{0B053E52-596D-7C43-8089-6B3E887F35B6}" type="presParOf" srcId="{9F8BB6EE-C7C7-D245-8A96-FF76AB61F68F}" destId="{C0806E0F-9D0D-BD4F-91DC-D85B6061EF17}" srcOrd="6" destOrd="0" presId="urn:microsoft.com/office/officeart/2016/7/layout/VerticalDownArrowProcess"/>
    <dgm:cxn modelId="{61C6F2F0-ED22-9648-8DD5-5CEE73F09683}" type="presParOf" srcId="{C0806E0F-9D0D-BD4F-91DC-D85B6061EF17}" destId="{22A3AACA-2A0D-9A46-9B06-E46002720CEE}" srcOrd="0" destOrd="0" presId="urn:microsoft.com/office/officeart/2016/7/layout/VerticalDownArrowProcess"/>
    <dgm:cxn modelId="{E04423BE-99F0-CB4A-8F04-5E0F5F3B2286}" type="presParOf" srcId="{C0806E0F-9D0D-BD4F-91DC-D85B6061EF17}" destId="{AFCBD917-5706-1949-8552-7D07A51D9BF9}" srcOrd="1" destOrd="0" presId="urn:microsoft.com/office/officeart/2016/7/layout/VerticalDownArrowProcess"/>
    <dgm:cxn modelId="{7C46A316-48B9-3244-B595-61C6B6749281}" type="presParOf" srcId="{C0806E0F-9D0D-BD4F-91DC-D85B6061EF17}" destId="{7F29560E-5928-064C-A07A-E2D96F888C75}" srcOrd="2" destOrd="0" presId="urn:microsoft.com/office/officeart/2016/7/layout/VerticalDownArrowProcess"/>
    <dgm:cxn modelId="{464AD7E4-5B9C-C94F-8DDE-DE34D85F58FA}" type="presParOf" srcId="{9F8BB6EE-C7C7-D245-8A96-FF76AB61F68F}" destId="{903941A4-DF8D-0E4B-890E-FDD472E3A3F3}" srcOrd="7" destOrd="0" presId="urn:microsoft.com/office/officeart/2016/7/layout/VerticalDownArrowProcess"/>
    <dgm:cxn modelId="{99EC27CB-B43A-EB4E-8F10-BB4366D38D41}" type="presParOf" srcId="{9F8BB6EE-C7C7-D245-8A96-FF76AB61F68F}" destId="{691ABBA8-6FDC-FC4A-8A9B-A50017EE752F}" srcOrd="8" destOrd="0" presId="urn:microsoft.com/office/officeart/2016/7/layout/VerticalDownArrowProcess"/>
    <dgm:cxn modelId="{97A8B68C-48AE-B549-85E5-AE0834DC07D7}" type="presParOf" srcId="{691ABBA8-6FDC-FC4A-8A9B-A50017EE752F}" destId="{C13839DD-4A51-7E4A-ABCE-26D8337E12DA}" srcOrd="0" destOrd="0" presId="urn:microsoft.com/office/officeart/2016/7/layout/VerticalDownArrowProcess"/>
    <dgm:cxn modelId="{D22095E5-87B7-A74F-959C-334EEDCCDE44}" type="presParOf" srcId="{691ABBA8-6FDC-FC4A-8A9B-A50017EE752F}" destId="{8BA44B67-27C1-A64F-8DCD-7384209E39F9}" srcOrd="1" destOrd="0" presId="urn:microsoft.com/office/officeart/2016/7/layout/VerticalDownArrowProcess"/>
    <dgm:cxn modelId="{D1E1F546-3658-4A48-ADD6-A73ACF18FEC2}" type="presParOf" srcId="{691ABBA8-6FDC-FC4A-8A9B-A50017EE752F}" destId="{B37F6534-B415-D24C-B014-BE00584A46A0}" srcOrd="2" destOrd="0" presId="urn:microsoft.com/office/officeart/2016/7/layout/VerticalDownArrowProcess"/>
    <dgm:cxn modelId="{50CD0BBB-DBF9-D340-837D-0FE804923E43}" type="presParOf" srcId="{9F8BB6EE-C7C7-D245-8A96-FF76AB61F68F}" destId="{6205AF2E-7FA8-D341-9F02-40EEDB2D28F3}" srcOrd="9" destOrd="0" presId="urn:microsoft.com/office/officeart/2016/7/layout/VerticalDownArrowProcess"/>
    <dgm:cxn modelId="{F3A97E11-745D-CF44-9DDF-860A51FCE0CA}" type="presParOf" srcId="{9F8BB6EE-C7C7-D245-8A96-FF76AB61F68F}" destId="{AD0C9B63-EE26-B143-BAF4-1171E5EDE1A9}" srcOrd="10" destOrd="0" presId="urn:microsoft.com/office/officeart/2016/7/layout/VerticalDownArrowProcess"/>
    <dgm:cxn modelId="{BF6DDE73-BC28-2849-8D15-E376ACBE7312}" type="presParOf" srcId="{AD0C9B63-EE26-B143-BAF4-1171E5EDE1A9}" destId="{085DC0D1-35DE-DA4A-BEF6-33B3BDE09268}" srcOrd="0" destOrd="0" presId="urn:microsoft.com/office/officeart/2016/7/layout/VerticalDownArrowProcess"/>
    <dgm:cxn modelId="{FDD4307F-C53B-324F-9592-B1850BDADB73}" type="presParOf" srcId="{AD0C9B63-EE26-B143-BAF4-1171E5EDE1A9}" destId="{EF7F0EA0-B770-5B47-92F7-74DE822F74C3}" srcOrd="1" destOrd="0" presId="urn:microsoft.com/office/officeart/2016/7/layout/VerticalDownArrowProcess"/>
    <dgm:cxn modelId="{D803F5FA-2E73-AE4C-A5A3-6BC8E0A89C9F}" type="presParOf" srcId="{AD0C9B63-EE26-B143-BAF4-1171E5EDE1A9}" destId="{4563B259-C3FC-EC40-A458-A70B1DBE9F15}" srcOrd="2" destOrd="0" presId="urn:microsoft.com/office/officeart/2016/7/layout/VerticalDownArrowProcess"/>
    <dgm:cxn modelId="{66418E85-0770-CF42-AC2D-085B8884C21E}" type="presParOf" srcId="{9F8BB6EE-C7C7-D245-8A96-FF76AB61F68F}" destId="{852570C9-9DB2-CF4C-B73C-E028830DD431}" srcOrd="11" destOrd="0" presId="urn:microsoft.com/office/officeart/2016/7/layout/VerticalDownArrowProcess"/>
    <dgm:cxn modelId="{E03889B5-651E-0C43-842C-B33DD588BF5D}" type="presParOf" srcId="{9F8BB6EE-C7C7-D245-8A96-FF76AB61F68F}" destId="{D37E03EE-CF8F-E64D-900D-17B063DC9815}" srcOrd="12" destOrd="0" presId="urn:microsoft.com/office/officeart/2016/7/layout/VerticalDownArrowProcess"/>
    <dgm:cxn modelId="{F79A4053-2E17-9344-83AB-87D6308E661A}" type="presParOf" srcId="{D37E03EE-CF8F-E64D-900D-17B063DC9815}" destId="{4F17D9CA-2638-7746-9780-E2111F2720D0}" srcOrd="0" destOrd="0" presId="urn:microsoft.com/office/officeart/2016/7/layout/VerticalDownArrowProcess"/>
    <dgm:cxn modelId="{8B619E3A-DA7D-0547-B15A-7F5EE7B2E1E1}" type="presParOf" srcId="{D37E03EE-CF8F-E64D-900D-17B063DC9815}" destId="{8BB86613-6C3B-D64E-A3AB-20D7C91730AE}" srcOrd="1" destOrd="0" presId="urn:microsoft.com/office/officeart/2016/7/layout/VerticalDownArrowProcess"/>
    <dgm:cxn modelId="{AD5C6FC2-2064-0F47-ABA0-684E9EB1B451}" type="presParOf" srcId="{D37E03EE-CF8F-E64D-900D-17B063DC9815}" destId="{32DFDABA-6EFC-A644-962C-0F97010EB2CA}" srcOrd="2" destOrd="0" presId="urn:microsoft.com/office/officeart/2016/7/layout/VerticalDownArrowProcess"/>
    <dgm:cxn modelId="{B1ACF00E-E012-554E-8D50-918EA55A0509}" type="presParOf" srcId="{9F8BB6EE-C7C7-D245-8A96-FF76AB61F68F}" destId="{15EA817C-9B94-3144-935A-FBF6543AB797}" srcOrd="13" destOrd="0" presId="urn:microsoft.com/office/officeart/2016/7/layout/VerticalDownArrowProcess"/>
    <dgm:cxn modelId="{9B1AB34C-E0FC-BA4A-913D-451D62593D99}" type="presParOf" srcId="{9F8BB6EE-C7C7-D245-8A96-FF76AB61F68F}" destId="{8BB0CFF7-24C4-BD40-98C8-A76260038BA3}" srcOrd="14" destOrd="0" presId="urn:microsoft.com/office/officeart/2016/7/layout/VerticalDownArrowProcess"/>
    <dgm:cxn modelId="{325D1735-8C30-884D-B2D1-C959E14A7D15}" type="presParOf" srcId="{8BB0CFF7-24C4-BD40-98C8-A76260038BA3}" destId="{9B029A6F-7BE8-F14A-8911-19520550C698}" srcOrd="0" destOrd="0" presId="urn:microsoft.com/office/officeart/2016/7/layout/VerticalDownArrowProcess"/>
    <dgm:cxn modelId="{A9DD6771-B903-BE44-9EE5-D5D2874105E0}" type="presParOf" srcId="{8BB0CFF7-24C4-BD40-98C8-A76260038BA3}" destId="{8838D020-AE2B-5842-B580-CD2888476C5E}" srcOrd="1" destOrd="0" presId="urn:microsoft.com/office/officeart/2016/7/layout/VerticalDownArrowProcess"/>
    <dgm:cxn modelId="{26382CC0-2881-524D-BA52-7B7022DD86DE}" type="presParOf" srcId="{8BB0CFF7-24C4-BD40-98C8-A76260038BA3}" destId="{EDBC592E-4BDC-EA4F-8931-EDCD005401CC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97D6A5-2560-41CE-A5A7-67839F09D191}" type="doc">
      <dgm:prSet loTypeId="urn:microsoft.com/office/officeart/2016/7/layout/BasicLinearProcessNumbered" loCatId="process" qsTypeId="urn:microsoft.com/office/officeart/2005/8/quickstyle/simple2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C8162D0A-4EB2-4730-AD71-A62E4D3EAB56}">
      <dgm:prSet/>
      <dgm:spPr/>
      <dgm:t>
        <a:bodyPr/>
        <a:lstStyle/>
        <a:p>
          <a:r>
            <a:rPr lang="en-US"/>
            <a:t>The first step is to decide what to forecast in terms of the data to forecast and the level of detail required. </a:t>
          </a:r>
        </a:p>
      </dgm:t>
    </dgm:pt>
    <dgm:pt modelId="{F7D9CBC9-8F85-45FE-B2ED-23CCC73BFE4F}" type="parTrans" cxnId="{2B8339A5-2CA4-46CE-AD36-51F2A3BB65F0}">
      <dgm:prSet/>
      <dgm:spPr/>
      <dgm:t>
        <a:bodyPr/>
        <a:lstStyle/>
        <a:p>
          <a:endParaRPr lang="en-US"/>
        </a:p>
      </dgm:t>
    </dgm:pt>
    <dgm:pt modelId="{43A3CB95-4752-453F-B0FC-31F14DA0DBA5}" type="sibTrans" cxnId="{2B8339A5-2CA4-46CE-AD36-51F2A3BB65F0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777271B0-5DC4-4BD4-9A57-D25049EEBDEE}">
      <dgm:prSet/>
      <dgm:spPr/>
      <dgm:t>
        <a:bodyPr/>
        <a:lstStyle/>
        <a:p>
          <a:r>
            <a:rPr lang="en-US"/>
            <a:t>The second step is to evaluate and analyze the appropriate data. In this step, we identify the data needed and its availability. </a:t>
          </a:r>
        </a:p>
      </dgm:t>
    </dgm:pt>
    <dgm:pt modelId="{B28375B8-E1A5-469B-B0A7-DEA490F1F1A9}" type="parTrans" cxnId="{F460CE8E-FD8A-4A9D-9B24-8B4899039EF6}">
      <dgm:prSet/>
      <dgm:spPr/>
      <dgm:t>
        <a:bodyPr/>
        <a:lstStyle/>
        <a:p>
          <a:endParaRPr lang="en-US"/>
        </a:p>
      </dgm:t>
    </dgm:pt>
    <dgm:pt modelId="{515EBB88-7CB3-415A-9CAF-10A48BE83211}" type="sibTrans" cxnId="{F460CE8E-FD8A-4A9D-9B24-8B4899039EF6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83B18B96-F231-498C-9D94-7316A1BF005F}">
      <dgm:prSet/>
      <dgm:spPr/>
      <dgm:t>
        <a:bodyPr/>
        <a:lstStyle/>
        <a:p>
          <a:r>
            <a:rPr lang="en-US"/>
            <a:t>The third step is to select and test the forecasting model. We must consider different factors when selecting the model such as ease of use, cost, and accuracy. </a:t>
          </a:r>
        </a:p>
      </dgm:t>
    </dgm:pt>
    <dgm:pt modelId="{91AE16EB-A832-4607-8ECC-BED0BDA7F0B0}" type="parTrans" cxnId="{6ACA63B6-CC8A-4984-8946-49D98EECC931}">
      <dgm:prSet/>
      <dgm:spPr/>
      <dgm:t>
        <a:bodyPr/>
        <a:lstStyle/>
        <a:p>
          <a:endParaRPr lang="en-US"/>
        </a:p>
      </dgm:t>
    </dgm:pt>
    <dgm:pt modelId="{D1F4813B-AE88-429D-AE47-0E9E59CF2CDE}" type="sibTrans" cxnId="{6ACA63B6-CC8A-4984-8946-49D98EECC931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09D3ED31-297A-4CC5-977D-EECF4EF0C7C2}">
      <dgm:prSet/>
      <dgm:spPr/>
      <dgm:t>
        <a:bodyPr/>
        <a:lstStyle/>
        <a:p>
          <a:r>
            <a:rPr lang="en-US"/>
            <a:t>In the fourth step, the forecasts are generated using the model. </a:t>
          </a:r>
        </a:p>
      </dgm:t>
    </dgm:pt>
    <dgm:pt modelId="{818BBFF3-AB0D-491F-8A8C-6E267B017FCF}" type="parTrans" cxnId="{5425C03E-E9E4-4EC7-BD85-00B621E5BE43}">
      <dgm:prSet/>
      <dgm:spPr/>
      <dgm:t>
        <a:bodyPr/>
        <a:lstStyle/>
        <a:p>
          <a:endParaRPr lang="en-US"/>
        </a:p>
      </dgm:t>
    </dgm:pt>
    <dgm:pt modelId="{A40CC2FC-D5FE-4D96-BCDB-A952AB5E9992}" type="sibTrans" cxnId="{5425C03E-E9E4-4EC7-BD85-00B621E5BE43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3CD8D12B-BB2C-43DE-B76E-C52E3C6A23F9}">
      <dgm:prSet/>
      <dgm:spPr/>
      <dgm:t>
        <a:bodyPr/>
        <a:lstStyle/>
        <a:p>
          <a:r>
            <a:rPr lang="en-US"/>
            <a:t>During the last step, we monitor the accuracy of the forecasts since we may need to change the model if the environment has changed.</a:t>
          </a:r>
        </a:p>
      </dgm:t>
    </dgm:pt>
    <dgm:pt modelId="{B780C5DA-D348-4C94-B7AF-FD1620AC159F}" type="parTrans" cxnId="{7A6A83E9-2020-4EB9-B906-FB3D24443D51}">
      <dgm:prSet/>
      <dgm:spPr/>
      <dgm:t>
        <a:bodyPr/>
        <a:lstStyle/>
        <a:p>
          <a:endParaRPr lang="en-US"/>
        </a:p>
      </dgm:t>
    </dgm:pt>
    <dgm:pt modelId="{C8B72CF5-5CC9-4751-822C-27D7CDF9D8EC}" type="sibTrans" cxnId="{7A6A83E9-2020-4EB9-B906-FB3D24443D51}">
      <dgm:prSet phldrT="5" phldr="0"/>
      <dgm:spPr/>
      <dgm:t>
        <a:bodyPr/>
        <a:lstStyle/>
        <a:p>
          <a:r>
            <a:rPr lang="en-US"/>
            <a:t>5</a:t>
          </a:r>
        </a:p>
      </dgm:t>
    </dgm:pt>
    <dgm:pt modelId="{75BFEFBB-B98E-4943-BA13-8ECC9D745D5C}" type="pres">
      <dgm:prSet presAssocID="{9A97D6A5-2560-41CE-A5A7-67839F09D191}" presName="Name0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514D690-FE0D-914A-9481-80FE09D2BB61}" type="pres">
      <dgm:prSet presAssocID="{C8162D0A-4EB2-4730-AD71-A62E4D3EAB56}" presName="compositeNode" presStyleCnt="0">
        <dgm:presLayoutVars>
          <dgm:bulletEnabled val="1"/>
        </dgm:presLayoutVars>
      </dgm:prSet>
      <dgm:spPr/>
    </dgm:pt>
    <dgm:pt modelId="{1BE74CC6-62C5-DD4E-BAC9-1873BD4969F5}" type="pres">
      <dgm:prSet presAssocID="{C8162D0A-4EB2-4730-AD71-A62E4D3EAB56}" presName="bgRect" presStyleLbl="bgAccFollowNode1" presStyleIdx="0" presStyleCnt="5"/>
      <dgm:spPr/>
      <dgm:t>
        <a:bodyPr/>
        <a:lstStyle/>
        <a:p>
          <a:endParaRPr lang="en-US"/>
        </a:p>
      </dgm:t>
    </dgm:pt>
    <dgm:pt modelId="{665E9EC8-EAD6-104B-88AA-C141BF5393D5}" type="pres">
      <dgm:prSet presAssocID="{43A3CB95-4752-453F-B0FC-31F14DA0DBA5}" presName="sibTransNodeCircle" presStyleLbl="alignNode1" presStyleIdx="0" presStyleCnt="10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D1571348-CC0F-6541-9F37-D56FD7D1D19B}" type="pres">
      <dgm:prSet presAssocID="{C8162D0A-4EB2-4730-AD71-A62E4D3EAB56}" presName="bottomLine" presStyleLbl="alignNode1" presStyleIdx="1" presStyleCnt="10">
        <dgm:presLayoutVars/>
      </dgm:prSet>
      <dgm:spPr/>
    </dgm:pt>
    <dgm:pt modelId="{8409CED8-0631-544C-93DA-176E6DA6EC3A}" type="pres">
      <dgm:prSet presAssocID="{C8162D0A-4EB2-4730-AD71-A62E4D3EAB56}" presName="nodeText" presStyleLbl="bg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EABDDB-B9B2-C445-83FD-A71FE71CBD3A}" type="pres">
      <dgm:prSet presAssocID="{43A3CB95-4752-453F-B0FC-31F14DA0DBA5}" presName="sibTrans" presStyleCnt="0"/>
      <dgm:spPr/>
    </dgm:pt>
    <dgm:pt modelId="{D58F165F-8520-6F48-A948-92AEAE32D1A8}" type="pres">
      <dgm:prSet presAssocID="{777271B0-5DC4-4BD4-9A57-D25049EEBDEE}" presName="compositeNode" presStyleCnt="0">
        <dgm:presLayoutVars>
          <dgm:bulletEnabled val="1"/>
        </dgm:presLayoutVars>
      </dgm:prSet>
      <dgm:spPr/>
    </dgm:pt>
    <dgm:pt modelId="{41EEA87B-1AFA-0E43-96AD-CD4FECBDB286}" type="pres">
      <dgm:prSet presAssocID="{777271B0-5DC4-4BD4-9A57-D25049EEBDEE}" presName="bgRect" presStyleLbl="bgAccFollowNode1" presStyleIdx="1" presStyleCnt="5"/>
      <dgm:spPr/>
      <dgm:t>
        <a:bodyPr/>
        <a:lstStyle/>
        <a:p>
          <a:endParaRPr lang="en-US"/>
        </a:p>
      </dgm:t>
    </dgm:pt>
    <dgm:pt modelId="{29FC388F-DDBA-6643-BBA8-0CC47F58DF4A}" type="pres">
      <dgm:prSet presAssocID="{515EBB88-7CB3-415A-9CAF-10A48BE83211}" presName="sibTransNodeCircle" presStyleLbl="alignNode1" presStyleIdx="2" presStyleCnt="10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BF1792FC-0BF4-3146-A6EE-9C504CF95228}" type="pres">
      <dgm:prSet presAssocID="{777271B0-5DC4-4BD4-9A57-D25049EEBDEE}" presName="bottomLine" presStyleLbl="alignNode1" presStyleIdx="3" presStyleCnt="10">
        <dgm:presLayoutVars/>
      </dgm:prSet>
      <dgm:spPr/>
    </dgm:pt>
    <dgm:pt modelId="{D0A305D7-65EC-8D47-B5B5-3C80C80647A5}" type="pres">
      <dgm:prSet presAssocID="{777271B0-5DC4-4BD4-9A57-D25049EEBDEE}" presName="nodeText" presStyleLbl="bg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3E698E-2FBE-994A-8CBD-BB97E638A22E}" type="pres">
      <dgm:prSet presAssocID="{515EBB88-7CB3-415A-9CAF-10A48BE83211}" presName="sibTrans" presStyleCnt="0"/>
      <dgm:spPr/>
    </dgm:pt>
    <dgm:pt modelId="{5E3A9CAF-9DF8-E04D-A9C2-1FB4750AD043}" type="pres">
      <dgm:prSet presAssocID="{83B18B96-F231-498C-9D94-7316A1BF005F}" presName="compositeNode" presStyleCnt="0">
        <dgm:presLayoutVars>
          <dgm:bulletEnabled val="1"/>
        </dgm:presLayoutVars>
      </dgm:prSet>
      <dgm:spPr/>
    </dgm:pt>
    <dgm:pt modelId="{84311B15-0586-C14D-9EE4-20D4358138A3}" type="pres">
      <dgm:prSet presAssocID="{83B18B96-F231-498C-9D94-7316A1BF005F}" presName="bgRect" presStyleLbl="bgAccFollowNode1" presStyleIdx="2" presStyleCnt="5"/>
      <dgm:spPr/>
      <dgm:t>
        <a:bodyPr/>
        <a:lstStyle/>
        <a:p>
          <a:endParaRPr lang="en-US"/>
        </a:p>
      </dgm:t>
    </dgm:pt>
    <dgm:pt modelId="{C2EABD78-E161-0741-BB9A-36DBAB0B85DD}" type="pres">
      <dgm:prSet presAssocID="{D1F4813B-AE88-429D-AE47-0E9E59CF2CDE}" presName="sibTransNodeCircle" presStyleLbl="alignNode1" presStyleIdx="4" presStyleCnt="10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A97BE3A4-323A-284F-BD11-C44514DF1FC8}" type="pres">
      <dgm:prSet presAssocID="{83B18B96-F231-498C-9D94-7316A1BF005F}" presName="bottomLine" presStyleLbl="alignNode1" presStyleIdx="5" presStyleCnt="10">
        <dgm:presLayoutVars/>
      </dgm:prSet>
      <dgm:spPr/>
    </dgm:pt>
    <dgm:pt modelId="{389D576D-07D7-F140-86B3-B02AF89DCA8C}" type="pres">
      <dgm:prSet presAssocID="{83B18B96-F231-498C-9D94-7316A1BF005F}" presName="nodeText" presStyleLbl="bg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CF6582-1C58-8C4B-BB0A-59C5E445118A}" type="pres">
      <dgm:prSet presAssocID="{D1F4813B-AE88-429D-AE47-0E9E59CF2CDE}" presName="sibTrans" presStyleCnt="0"/>
      <dgm:spPr/>
    </dgm:pt>
    <dgm:pt modelId="{977F5280-B760-BC44-AA97-3BA45C0523EA}" type="pres">
      <dgm:prSet presAssocID="{09D3ED31-297A-4CC5-977D-EECF4EF0C7C2}" presName="compositeNode" presStyleCnt="0">
        <dgm:presLayoutVars>
          <dgm:bulletEnabled val="1"/>
        </dgm:presLayoutVars>
      </dgm:prSet>
      <dgm:spPr/>
    </dgm:pt>
    <dgm:pt modelId="{A17A22C6-DE12-E646-A768-FFF470CF45A5}" type="pres">
      <dgm:prSet presAssocID="{09D3ED31-297A-4CC5-977D-EECF4EF0C7C2}" presName="bgRect" presStyleLbl="bgAccFollowNode1" presStyleIdx="3" presStyleCnt="5"/>
      <dgm:spPr/>
      <dgm:t>
        <a:bodyPr/>
        <a:lstStyle/>
        <a:p>
          <a:endParaRPr lang="en-US"/>
        </a:p>
      </dgm:t>
    </dgm:pt>
    <dgm:pt modelId="{E316C15A-C54D-0F4D-AF4D-CAAD468A24DD}" type="pres">
      <dgm:prSet presAssocID="{A40CC2FC-D5FE-4D96-BCDB-A952AB5E9992}" presName="sibTransNodeCircle" presStyleLbl="alignNode1" presStyleIdx="6" presStyleCnt="10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2B3A828F-CB51-4D43-A917-972849EA5B09}" type="pres">
      <dgm:prSet presAssocID="{09D3ED31-297A-4CC5-977D-EECF4EF0C7C2}" presName="bottomLine" presStyleLbl="alignNode1" presStyleIdx="7" presStyleCnt="10">
        <dgm:presLayoutVars/>
      </dgm:prSet>
      <dgm:spPr/>
    </dgm:pt>
    <dgm:pt modelId="{22E72355-78F8-F844-A9CF-D5369C58C375}" type="pres">
      <dgm:prSet presAssocID="{09D3ED31-297A-4CC5-977D-EECF4EF0C7C2}" presName="nodeText" presStyleLbl="bg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0C1D8C-9CF7-2545-8701-D398ADAAFF73}" type="pres">
      <dgm:prSet presAssocID="{A40CC2FC-D5FE-4D96-BCDB-A952AB5E9992}" presName="sibTrans" presStyleCnt="0"/>
      <dgm:spPr/>
    </dgm:pt>
    <dgm:pt modelId="{208F768A-EC0E-DC44-BC3A-899EFFD7BC31}" type="pres">
      <dgm:prSet presAssocID="{3CD8D12B-BB2C-43DE-B76E-C52E3C6A23F9}" presName="compositeNode" presStyleCnt="0">
        <dgm:presLayoutVars>
          <dgm:bulletEnabled val="1"/>
        </dgm:presLayoutVars>
      </dgm:prSet>
      <dgm:spPr/>
    </dgm:pt>
    <dgm:pt modelId="{9F15A6A9-425A-9A49-93E1-8F49D2DB5CA3}" type="pres">
      <dgm:prSet presAssocID="{3CD8D12B-BB2C-43DE-B76E-C52E3C6A23F9}" presName="bgRect" presStyleLbl="bgAccFollowNode1" presStyleIdx="4" presStyleCnt="5"/>
      <dgm:spPr/>
      <dgm:t>
        <a:bodyPr/>
        <a:lstStyle/>
        <a:p>
          <a:endParaRPr lang="en-US"/>
        </a:p>
      </dgm:t>
    </dgm:pt>
    <dgm:pt modelId="{216186A7-D73B-8342-8638-6177DB29AADA}" type="pres">
      <dgm:prSet presAssocID="{C8B72CF5-5CC9-4751-822C-27D7CDF9D8EC}" presName="sibTransNodeCircle" presStyleLbl="alignNode1" presStyleIdx="8" presStyleCnt="10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CF50B838-D212-CC43-97A2-7F20B342F674}" type="pres">
      <dgm:prSet presAssocID="{3CD8D12B-BB2C-43DE-B76E-C52E3C6A23F9}" presName="bottomLine" presStyleLbl="alignNode1" presStyleIdx="9" presStyleCnt="10">
        <dgm:presLayoutVars/>
      </dgm:prSet>
      <dgm:spPr/>
    </dgm:pt>
    <dgm:pt modelId="{A289E341-8E1E-854B-8B26-AB6CB8D1DB29}" type="pres">
      <dgm:prSet presAssocID="{3CD8D12B-BB2C-43DE-B76E-C52E3C6A23F9}" presName="nodeText" presStyleLbl="bg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ACA63B6-CC8A-4984-8946-49D98EECC931}" srcId="{9A97D6A5-2560-41CE-A5A7-67839F09D191}" destId="{83B18B96-F231-498C-9D94-7316A1BF005F}" srcOrd="2" destOrd="0" parTransId="{91AE16EB-A832-4607-8ECC-BED0BDA7F0B0}" sibTransId="{D1F4813B-AE88-429D-AE47-0E9E59CF2CDE}"/>
    <dgm:cxn modelId="{0143F5FA-4627-BF46-AEB2-53707C311044}" type="presOf" srcId="{3CD8D12B-BB2C-43DE-B76E-C52E3C6A23F9}" destId="{9F15A6A9-425A-9A49-93E1-8F49D2DB5CA3}" srcOrd="0" destOrd="0" presId="urn:microsoft.com/office/officeart/2016/7/layout/BasicLinearProcessNumbered"/>
    <dgm:cxn modelId="{176A5EEB-9C5A-8B4D-85B2-A91AC9AF077F}" type="presOf" srcId="{09D3ED31-297A-4CC5-977D-EECF4EF0C7C2}" destId="{A17A22C6-DE12-E646-A768-FFF470CF45A5}" srcOrd="0" destOrd="0" presId="urn:microsoft.com/office/officeart/2016/7/layout/BasicLinearProcessNumbered"/>
    <dgm:cxn modelId="{33CADB8D-1EEC-1C46-BB9A-F985D511710C}" type="presOf" srcId="{777271B0-5DC4-4BD4-9A57-D25049EEBDEE}" destId="{41EEA87B-1AFA-0E43-96AD-CD4FECBDB286}" srcOrd="0" destOrd="0" presId="urn:microsoft.com/office/officeart/2016/7/layout/BasicLinearProcessNumbered"/>
    <dgm:cxn modelId="{7A6A83E9-2020-4EB9-B906-FB3D24443D51}" srcId="{9A97D6A5-2560-41CE-A5A7-67839F09D191}" destId="{3CD8D12B-BB2C-43DE-B76E-C52E3C6A23F9}" srcOrd="4" destOrd="0" parTransId="{B780C5DA-D348-4C94-B7AF-FD1620AC159F}" sibTransId="{C8B72CF5-5CC9-4751-822C-27D7CDF9D8EC}"/>
    <dgm:cxn modelId="{88A192A2-8ED2-6040-9D7D-C5106E06CDA2}" type="presOf" srcId="{3CD8D12B-BB2C-43DE-B76E-C52E3C6A23F9}" destId="{A289E341-8E1E-854B-8B26-AB6CB8D1DB29}" srcOrd="1" destOrd="0" presId="urn:microsoft.com/office/officeart/2016/7/layout/BasicLinearProcessNumbered"/>
    <dgm:cxn modelId="{46EF9E02-E10B-DF4F-A501-A43114F60FC9}" type="presOf" srcId="{A40CC2FC-D5FE-4D96-BCDB-A952AB5E9992}" destId="{E316C15A-C54D-0F4D-AF4D-CAAD468A24DD}" srcOrd="0" destOrd="0" presId="urn:microsoft.com/office/officeart/2016/7/layout/BasicLinearProcessNumbered"/>
    <dgm:cxn modelId="{340E5C95-4C81-8549-8491-786AA8311FE0}" type="presOf" srcId="{C8162D0A-4EB2-4730-AD71-A62E4D3EAB56}" destId="{1BE74CC6-62C5-DD4E-BAC9-1873BD4969F5}" srcOrd="0" destOrd="0" presId="urn:microsoft.com/office/officeart/2016/7/layout/BasicLinearProcessNumbered"/>
    <dgm:cxn modelId="{4D3C0519-360F-5446-A3CC-3533D091C470}" type="presOf" srcId="{D1F4813B-AE88-429D-AE47-0E9E59CF2CDE}" destId="{C2EABD78-E161-0741-BB9A-36DBAB0B85DD}" srcOrd="0" destOrd="0" presId="urn:microsoft.com/office/officeart/2016/7/layout/BasicLinearProcessNumbered"/>
    <dgm:cxn modelId="{A4FB906B-8F40-9C4A-B35C-164BA3E1BA93}" type="presOf" srcId="{83B18B96-F231-498C-9D94-7316A1BF005F}" destId="{389D576D-07D7-F140-86B3-B02AF89DCA8C}" srcOrd="1" destOrd="0" presId="urn:microsoft.com/office/officeart/2016/7/layout/BasicLinearProcessNumbered"/>
    <dgm:cxn modelId="{108828D0-7317-7A48-B6CD-DDA435C127EC}" type="presOf" srcId="{09D3ED31-297A-4CC5-977D-EECF4EF0C7C2}" destId="{22E72355-78F8-F844-A9CF-D5369C58C375}" srcOrd="1" destOrd="0" presId="urn:microsoft.com/office/officeart/2016/7/layout/BasicLinearProcessNumbered"/>
    <dgm:cxn modelId="{66477B42-CB8F-F34E-8586-C0A6BF251315}" type="presOf" srcId="{C8162D0A-4EB2-4730-AD71-A62E4D3EAB56}" destId="{8409CED8-0631-544C-93DA-176E6DA6EC3A}" srcOrd="1" destOrd="0" presId="urn:microsoft.com/office/officeart/2016/7/layout/BasicLinearProcessNumbered"/>
    <dgm:cxn modelId="{EB996655-7D80-4F46-982B-DB905CCD95EE}" type="presOf" srcId="{83B18B96-F231-498C-9D94-7316A1BF005F}" destId="{84311B15-0586-C14D-9EE4-20D4358138A3}" srcOrd="0" destOrd="0" presId="urn:microsoft.com/office/officeart/2016/7/layout/BasicLinearProcessNumbered"/>
    <dgm:cxn modelId="{8BF109FF-D778-BA47-8B7F-1B0B89F6103F}" type="presOf" srcId="{515EBB88-7CB3-415A-9CAF-10A48BE83211}" destId="{29FC388F-DDBA-6643-BBA8-0CC47F58DF4A}" srcOrd="0" destOrd="0" presId="urn:microsoft.com/office/officeart/2016/7/layout/BasicLinearProcessNumbered"/>
    <dgm:cxn modelId="{2716F552-FD10-FC44-97D9-0D1644A028A6}" type="presOf" srcId="{43A3CB95-4752-453F-B0FC-31F14DA0DBA5}" destId="{665E9EC8-EAD6-104B-88AA-C141BF5393D5}" srcOrd="0" destOrd="0" presId="urn:microsoft.com/office/officeart/2016/7/layout/BasicLinearProcessNumbered"/>
    <dgm:cxn modelId="{2B8339A5-2CA4-46CE-AD36-51F2A3BB65F0}" srcId="{9A97D6A5-2560-41CE-A5A7-67839F09D191}" destId="{C8162D0A-4EB2-4730-AD71-A62E4D3EAB56}" srcOrd="0" destOrd="0" parTransId="{F7D9CBC9-8F85-45FE-B2ED-23CCC73BFE4F}" sibTransId="{43A3CB95-4752-453F-B0FC-31F14DA0DBA5}"/>
    <dgm:cxn modelId="{450834B2-B666-9643-9C28-2F79D87031BB}" type="presOf" srcId="{9A97D6A5-2560-41CE-A5A7-67839F09D191}" destId="{75BFEFBB-B98E-4943-BA13-8ECC9D745D5C}" srcOrd="0" destOrd="0" presId="urn:microsoft.com/office/officeart/2016/7/layout/BasicLinearProcessNumbered"/>
    <dgm:cxn modelId="{5425C03E-E9E4-4EC7-BD85-00B621E5BE43}" srcId="{9A97D6A5-2560-41CE-A5A7-67839F09D191}" destId="{09D3ED31-297A-4CC5-977D-EECF4EF0C7C2}" srcOrd="3" destOrd="0" parTransId="{818BBFF3-AB0D-491F-8A8C-6E267B017FCF}" sibTransId="{A40CC2FC-D5FE-4D96-BCDB-A952AB5E9992}"/>
    <dgm:cxn modelId="{F460CE8E-FD8A-4A9D-9B24-8B4899039EF6}" srcId="{9A97D6A5-2560-41CE-A5A7-67839F09D191}" destId="{777271B0-5DC4-4BD4-9A57-D25049EEBDEE}" srcOrd="1" destOrd="0" parTransId="{B28375B8-E1A5-469B-B0A7-DEA490F1F1A9}" sibTransId="{515EBB88-7CB3-415A-9CAF-10A48BE83211}"/>
    <dgm:cxn modelId="{258C85A0-E5CE-164C-8B3D-93697AA27633}" type="presOf" srcId="{777271B0-5DC4-4BD4-9A57-D25049EEBDEE}" destId="{D0A305D7-65EC-8D47-B5B5-3C80C80647A5}" srcOrd="1" destOrd="0" presId="urn:microsoft.com/office/officeart/2016/7/layout/BasicLinearProcessNumbered"/>
    <dgm:cxn modelId="{1A3FB4C9-2830-D94A-B755-D3771167427E}" type="presOf" srcId="{C8B72CF5-5CC9-4751-822C-27D7CDF9D8EC}" destId="{216186A7-D73B-8342-8638-6177DB29AADA}" srcOrd="0" destOrd="0" presId="urn:microsoft.com/office/officeart/2016/7/layout/BasicLinearProcessNumbered"/>
    <dgm:cxn modelId="{56D796C4-3ED2-8542-8C68-0C4968A14FD0}" type="presParOf" srcId="{75BFEFBB-B98E-4943-BA13-8ECC9D745D5C}" destId="{F514D690-FE0D-914A-9481-80FE09D2BB61}" srcOrd="0" destOrd="0" presId="urn:microsoft.com/office/officeart/2016/7/layout/BasicLinearProcessNumbered"/>
    <dgm:cxn modelId="{8FFAE6D5-1B25-2349-BE3C-A0E893AD2791}" type="presParOf" srcId="{F514D690-FE0D-914A-9481-80FE09D2BB61}" destId="{1BE74CC6-62C5-DD4E-BAC9-1873BD4969F5}" srcOrd="0" destOrd="0" presId="urn:microsoft.com/office/officeart/2016/7/layout/BasicLinearProcessNumbered"/>
    <dgm:cxn modelId="{B4DFA42B-D21C-2C4D-9F3D-59CAAD98C3D9}" type="presParOf" srcId="{F514D690-FE0D-914A-9481-80FE09D2BB61}" destId="{665E9EC8-EAD6-104B-88AA-C141BF5393D5}" srcOrd="1" destOrd="0" presId="urn:microsoft.com/office/officeart/2016/7/layout/BasicLinearProcessNumbered"/>
    <dgm:cxn modelId="{8F04E0FD-B2F2-2F4F-B902-E0857CCBBAA1}" type="presParOf" srcId="{F514D690-FE0D-914A-9481-80FE09D2BB61}" destId="{D1571348-CC0F-6541-9F37-D56FD7D1D19B}" srcOrd="2" destOrd="0" presId="urn:microsoft.com/office/officeart/2016/7/layout/BasicLinearProcessNumbered"/>
    <dgm:cxn modelId="{3C41D16B-8000-ED43-B5D0-42A22E5979D7}" type="presParOf" srcId="{F514D690-FE0D-914A-9481-80FE09D2BB61}" destId="{8409CED8-0631-544C-93DA-176E6DA6EC3A}" srcOrd="3" destOrd="0" presId="urn:microsoft.com/office/officeart/2016/7/layout/BasicLinearProcessNumbered"/>
    <dgm:cxn modelId="{F1CBC526-5775-8546-A632-A83E79B31289}" type="presParOf" srcId="{75BFEFBB-B98E-4943-BA13-8ECC9D745D5C}" destId="{ECEABDDB-B9B2-C445-83FD-A71FE71CBD3A}" srcOrd="1" destOrd="0" presId="urn:microsoft.com/office/officeart/2016/7/layout/BasicLinearProcessNumbered"/>
    <dgm:cxn modelId="{4246D05E-454C-4141-A790-F65BA28CAF51}" type="presParOf" srcId="{75BFEFBB-B98E-4943-BA13-8ECC9D745D5C}" destId="{D58F165F-8520-6F48-A948-92AEAE32D1A8}" srcOrd="2" destOrd="0" presId="urn:microsoft.com/office/officeart/2016/7/layout/BasicLinearProcessNumbered"/>
    <dgm:cxn modelId="{D085D36E-CAB0-A64B-8341-6331B6FF9F86}" type="presParOf" srcId="{D58F165F-8520-6F48-A948-92AEAE32D1A8}" destId="{41EEA87B-1AFA-0E43-96AD-CD4FECBDB286}" srcOrd="0" destOrd="0" presId="urn:microsoft.com/office/officeart/2016/7/layout/BasicLinearProcessNumbered"/>
    <dgm:cxn modelId="{0A2F1B68-156E-A340-A11A-E003400063FB}" type="presParOf" srcId="{D58F165F-8520-6F48-A948-92AEAE32D1A8}" destId="{29FC388F-DDBA-6643-BBA8-0CC47F58DF4A}" srcOrd="1" destOrd="0" presId="urn:microsoft.com/office/officeart/2016/7/layout/BasicLinearProcessNumbered"/>
    <dgm:cxn modelId="{EAADCA84-4140-4443-93E9-995B788C88DE}" type="presParOf" srcId="{D58F165F-8520-6F48-A948-92AEAE32D1A8}" destId="{BF1792FC-0BF4-3146-A6EE-9C504CF95228}" srcOrd="2" destOrd="0" presId="urn:microsoft.com/office/officeart/2016/7/layout/BasicLinearProcessNumbered"/>
    <dgm:cxn modelId="{4407DF6D-E027-4848-B66E-6CD4B0BE85BF}" type="presParOf" srcId="{D58F165F-8520-6F48-A948-92AEAE32D1A8}" destId="{D0A305D7-65EC-8D47-B5B5-3C80C80647A5}" srcOrd="3" destOrd="0" presId="urn:microsoft.com/office/officeart/2016/7/layout/BasicLinearProcessNumbered"/>
    <dgm:cxn modelId="{CE0972EE-7440-8F41-BC6C-94789B909F4E}" type="presParOf" srcId="{75BFEFBB-B98E-4943-BA13-8ECC9D745D5C}" destId="{103E698E-2FBE-994A-8CBD-BB97E638A22E}" srcOrd="3" destOrd="0" presId="urn:microsoft.com/office/officeart/2016/7/layout/BasicLinearProcessNumbered"/>
    <dgm:cxn modelId="{B79D567B-2684-BF40-929B-C1DC8E843CE3}" type="presParOf" srcId="{75BFEFBB-B98E-4943-BA13-8ECC9D745D5C}" destId="{5E3A9CAF-9DF8-E04D-A9C2-1FB4750AD043}" srcOrd="4" destOrd="0" presId="urn:microsoft.com/office/officeart/2016/7/layout/BasicLinearProcessNumbered"/>
    <dgm:cxn modelId="{4DF36FB0-3618-3345-9CFF-59BD97F0040D}" type="presParOf" srcId="{5E3A9CAF-9DF8-E04D-A9C2-1FB4750AD043}" destId="{84311B15-0586-C14D-9EE4-20D4358138A3}" srcOrd="0" destOrd="0" presId="urn:microsoft.com/office/officeart/2016/7/layout/BasicLinearProcessNumbered"/>
    <dgm:cxn modelId="{1407C258-85C3-6943-932E-7247AB5A743C}" type="presParOf" srcId="{5E3A9CAF-9DF8-E04D-A9C2-1FB4750AD043}" destId="{C2EABD78-E161-0741-BB9A-36DBAB0B85DD}" srcOrd="1" destOrd="0" presId="urn:microsoft.com/office/officeart/2016/7/layout/BasicLinearProcessNumbered"/>
    <dgm:cxn modelId="{83743473-3B3A-5245-B4E2-83690A551E3A}" type="presParOf" srcId="{5E3A9CAF-9DF8-E04D-A9C2-1FB4750AD043}" destId="{A97BE3A4-323A-284F-BD11-C44514DF1FC8}" srcOrd="2" destOrd="0" presId="urn:microsoft.com/office/officeart/2016/7/layout/BasicLinearProcessNumbered"/>
    <dgm:cxn modelId="{B33F7401-ADC1-8844-A13E-08A5F1ED01DA}" type="presParOf" srcId="{5E3A9CAF-9DF8-E04D-A9C2-1FB4750AD043}" destId="{389D576D-07D7-F140-86B3-B02AF89DCA8C}" srcOrd="3" destOrd="0" presId="urn:microsoft.com/office/officeart/2016/7/layout/BasicLinearProcessNumbered"/>
    <dgm:cxn modelId="{86F29982-044C-4745-813A-9C82444A76CA}" type="presParOf" srcId="{75BFEFBB-B98E-4943-BA13-8ECC9D745D5C}" destId="{FDCF6582-1C58-8C4B-BB0A-59C5E445118A}" srcOrd="5" destOrd="0" presId="urn:microsoft.com/office/officeart/2016/7/layout/BasicLinearProcessNumbered"/>
    <dgm:cxn modelId="{08BF66C7-3805-3042-A755-F4D3169E0570}" type="presParOf" srcId="{75BFEFBB-B98E-4943-BA13-8ECC9D745D5C}" destId="{977F5280-B760-BC44-AA97-3BA45C0523EA}" srcOrd="6" destOrd="0" presId="urn:microsoft.com/office/officeart/2016/7/layout/BasicLinearProcessNumbered"/>
    <dgm:cxn modelId="{3A1B4A57-7DA4-3849-85BE-4869FCF91F48}" type="presParOf" srcId="{977F5280-B760-BC44-AA97-3BA45C0523EA}" destId="{A17A22C6-DE12-E646-A768-FFF470CF45A5}" srcOrd="0" destOrd="0" presId="urn:microsoft.com/office/officeart/2016/7/layout/BasicLinearProcessNumbered"/>
    <dgm:cxn modelId="{08A42E40-C060-2C42-8668-3A33A7494B2E}" type="presParOf" srcId="{977F5280-B760-BC44-AA97-3BA45C0523EA}" destId="{E316C15A-C54D-0F4D-AF4D-CAAD468A24DD}" srcOrd="1" destOrd="0" presId="urn:microsoft.com/office/officeart/2016/7/layout/BasicLinearProcessNumbered"/>
    <dgm:cxn modelId="{F79B4FD6-C6A9-D147-A1D4-BD6BE7D8D17B}" type="presParOf" srcId="{977F5280-B760-BC44-AA97-3BA45C0523EA}" destId="{2B3A828F-CB51-4D43-A917-972849EA5B09}" srcOrd="2" destOrd="0" presId="urn:microsoft.com/office/officeart/2016/7/layout/BasicLinearProcessNumbered"/>
    <dgm:cxn modelId="{565302F7-2782-924D-BCB2-2EA54BA94E05}" type="presParOf" srcId="{977F5280-B760-BC44-AA97-3BA45C0523EA}" destId="{22E72355-78F8-F844-A9CF-D5369C58C375}" srcOrd="3" destOrd="0" presId="urn:microsoft.com/office/officeart/2016/7/layout/BasicLinearProcessNumbered"/>
    <dgm:cxn modelId="{A81BB249-ADA0-4940-B925-3740686BA28B}" type="presParOf" srcId="{75BFEFBB-B98E-4943-BA13-8ECC9D745D5C}" destId="{550C1D8C-9CF7-2545-8701-D398ADAAFF73}" srcOrd="7" destOrd="0" presId="urn:microsoft.com/office/officeart/2016/7/layout/BasicLinearProcessNumbered"/>
    <dgm:cxn modelId="{8D4C5580-5036-F449-B9FE-F217E8FC7BBE}" type="presParOf" srcId="{75BFEFBB-B98E-4943-BA13-8ECC9D745D5C}" destId="{208F768A-EC0E-DC44-BC3A-899EFFD7BC31}" srcOrd="8" destOrd="0" presId="urn:microsoft.com/office/officeart/2016/7/layout/BasicLinearProcessNumbered"/>
    <dgm:cxn modelId="{FFB38570-0C16-854B-9EA0-B8B89AF9FA1B}" type="presParOf" srcId="{208F768A-EC0E-DC44-BC3A-899EFFD7BC31}" destId="{9F15A6A9-425A-9A49-93E1-8F49D2DB5CA3}" srcOrd="0" destOrd="0" presId="urn:microsoft.com/office/officeart/2016/7/layout/BasicLinearProcessNumbered"/>
    <dgm:cxn modelId="{2AED870B-2E8F-DF4D-BA41-07C30C785188}" type="presParOf" srcId="{208F768A-EC0E-DC44-BC3A-899EFFD7BC31}" destId="{216186A7-D73B-8342-8638-6177DB29AADA}" srcOrd="1" destOrd="0" presId="urn:microsoft.com/office/officeart/2016/7/layout/BasicLinearProcessNumbered"/>
    <dgm:cxn modelId="{C25154DC-AA79-DE4E-9F77-694B60540FAB}" type="presParOf" srcId="{208F768A-EC0E-DC44-BC3A-899EFFD7BC31}" destId="{CF50B838-D212-CC43-97A2-7F20B342F674}" srcOrd="2" destOrd="0" presId="urn:microsoft.com/office/officeart/2016/7/layout/BasicLinearProcessNumbered"/>
    <dgm:cxn modelId="{51534A4C-E19A-674C-9F90-0FA6C9B68B47}" type="presParOf" srcId="{208F768A-EC0E-DC44-BC3A-899EFFD7BC31}" destId="{A289E341-8E1E-854B-8B26-AB6CB8D1DB29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D4F04CB-6C31-43DA-8554-A693C5BAC0ED}" type="doc">
      <dgm:prSet loTypeId="urn:microsoft.com/office/officeart/2005/8/layout/hierarchy2" loCatId="hierarchy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4E0D421-0687-4FC1-9389-5148E2432C27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/>
            <a:t>Qualitative</a:t>
          </a:r>
        </a:p>
      </dgm:t>
    </dgm:pt>
    <dgm:pt modelId="{958C93E5-87B8-4314-A3B2-B2DC9AB2E622}" type="parTrans" cxnId="{C57E0C14-70E0-45B6-B71E-6F42155E5A58}">
      <dgm:prSet/>
      <dgm:spPr/>
      <dgm:t>
        <a:bodyPr/>
        <a:lstStyle/>
        <a:p>
          <a:endParaRPr lang="en-US"/>
        </a:p>
      </dgm:t>
    </dgm:pt>
    <dgm:pt modelId="{34103E7C-6983-45A2-BB16-76CEB8DA51A2}" type="sibTrans" cxnId="{C57E0C14-70E0-45B6-B71E-6F42155E5A58}">
      <dgm:prSet/>
      <dgm:spPr/>
      <dgm:t>
        <a:bodyPr/>
        <a:lstStyle/>
        <a:p>
          <a:endParaRPr lang="en-US"/>
        </a:p>
      </dgm:t>
    </dgm:pt>
    <dgm:pt modelId="{865F7E7F-3550-42F5-997C-3CAA1FBFB079}">
      <dgm:prSet custT="1"/>
      <dgm:spPr>
        <a:solidFill>
          <a:schemeClr val="accent3">
            <a:lumMod val="75000"/>
          </a:schemeClr>
        </a:solidFill>
      </dgm:spPr>
      <dgm:t>
        <a:bodyPr anchor="t"/>
        <a:lstStyle/>
        <a:p>
          <a:pPr algn="l"/>
          <a:r>
            <a:rPr lang="en-US" sz="1800" dirty="0"/>
            <a:t>Qualitative methods are subjective since they rely on the educated guesses of the forecaster. </a:t>
          </a:r>
        </a:p>
      </dgm:t>
    </dgm:pt>
    <dgm:pt modelId="{21A78CA3-3279-4D69-9376-196638A30534}" type="parTrans" cxnId="{27AC3DFA-F9A7-4D3D-A3E8-DD8FF07201F4}">
      <dgm:prSet/>
      <dgm:spPr/>
      <dgm:t>
        <a:bodyPr/>
        <a:lstStyle/>
        <a:p>
          <a:endParaRPr lang="en-US"/>
        </a:p>
      </dgm:t>
    </dgm:pt>
    <dgm:pt modelId="{31E1064D-F1BE-4EEF-84F9-58A64674CBDF}" type="sibTrans" cxnId="{27AC3DFA-F9A7-4D3D-A3E8-DD8FF07201F4}">
      <dgm:prSet/>
      <dgm:spPr/>
      <dgm:t>
        <a:bodyPr/>
        <a:lstStyle/>
        <a:p>
          <a:endParaRPr lang="en-US"/>
        </a:p>
      </dgm:t>
    </dgm:pt>
    <dgm:pt modelId="{401DF7B8-6F19-4C3A-A426-B620CEFE5788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/>
            <a:t>Quantitative</a:t>
          </a:r>
        </a:p>
      </dgm:t>
    </dgm:pt>
    <dgm:pt modelId="{AE09E5BC-6DCD-4126-A92F-D06FCD58A38D}" type="parTrans" cxnId="{7D2A3499-DBA2-4BE7-887F-1D900B47C40B}">
      <dgm:prSet/>
      <dgm:spPr/>
      <dgm:t>
        <a:bodyPr/>
        <a:lstStyle/>
        <a:p>
          <a:endParaRPr lang="en-US"/>
        </a:p>
      </dgm:t>
    </dgm:pt>
    <dgm:pt modelId="{87116146-BFD8-4E95-ACE1-EEFE15A91CF3}" type="sibTrans" cxnId="{7D2A3499-DBA2-4BE7-887F-1D900B47C40B}">
      <dgm:prSet/>
      <dgm:spPr/>
      <dgm:t>
        <a:bodyPr/>
        <a:lstStyle/>
        <a:p>
          <a:endParaRPr lang="en-US"/>
        </a:p>
      </dgm:t>
    </dgm:pt>
    <dgm:pt modelId="{42711C3A-E223-4FC3-BBC1-5E5D46A15037}">
      <dgm:prSet/>
      <dgm:spPr>
        <a:solidFill>
          <a:schemeClr val="accent2">
            <a:lumMod val="75000"/>
          </a:schemeClr>
        </a:solidFill>
      </dgm:spPr>
      <dgm:t>
        <a:bodyPr anchor="t"/>
        <a:lstStyle/>
        <a:p>
          <a:pPr algn="l"/>
          <a:r>
            <a:rPr lang="en-US" dirty="0"/>
            <a:t>Quantitative forecasting methods are based on using calculations to make forecasts. These calculations require past data. They are more objective. </a:t>
          </a:r>
        </a:p>
      </dgm:t>
    </dgm:pt>
    <dgm:pt modelId="{0A97D8E0-3C88-4097-BE42-148E97F9A62E}" type="parTrans" cxnId="{B5C1B058-5B2A-42C9-A04C-5B21F860D1B9}">
      <dgm:prSet/>
      <dgm:spPr/>
      <dgm:t>
        <a:bodyPr/>
        <a:lstStyle/>
        <a:p>
          <a:endParaRPr lang="en-US"/>
        </a:p>
      </dgm:t>
    </dgm:pt>
    <dgm:pt modelId="{86256EAC-AFE4-414E-B87F-30B617247FF5}" type="sibTrans" cxnId="{B5C1B058-5B2A-42C9-A04C-5B21F860D1B9}">
      <dgm:prSet/>
      <dgm:spPr/>
      <dgm:t>
        <a:bodyPr/>
        <a:lstStyle/>
        <a:p>
          <a:endParaRPr lang="en-US"/>
        </a:p>
      </dgm:t>
    </dgm:pt>
    <dgm:pt modelId="{147E1622-4C13-6A42-9F14-94C883E68E07}">
      <dgm:prSet custT="1"/>
      <dgm:spPr>
        <a:solidFill>
          <a:schemeClr val="accent3">
            <a:lumMod val="75000"/>
          </a:schemeClr>
        </a:solidFill>
      </dgm:spPr>
      <dgm:t>
        <a:bodyPr anchor="t"/>
        <a:lstStyle/>
        <a:p>
          <a:pPr algn="l"/>
          <a:r>
            <a:rPr lang="en-US" sz="1400" dirty="0"/>
            <a:t>Benefits:</a:t>
          </a:r>
        </a:p>
        <a:p>
          <a:pPr algn="l"/>
          <a:r>
            <a:rPr lang="en-US" sz="1400" dirty="0"/>
            <a:t>Gives people a general sense of where things are heading </a:t>
          </a:r>
        </a:p>
        <a:p>
          <a:pPr algn="l"/>
          <a:r>
            <a:rPr lang="en-US" sz="1400" dirty="0"/>
            <a:t>Can lend itself to broader comparisons </a:t>
          </a:r>
        </a:p>
        <a:p>
          <a:pPr algn="l"/>
          <a:r>
            <a:rPr lang="en-US" sz="1400" dirty="0"/>
            <a:t>some of the ups and downs of volatility are averaged out in a broader, long term view.</a:t>
          </a:r>
        </a:p>
        <a:p>
          <a:pPr algn="l"/>
          <a:endParaRPr lang="en-US" sz="1400" dirty="0"/>
        </a:p>
      </dgm:t>
    </dgm:pt>
    <dgm:pt modelId="{FA1DD243-ED34-F04A-A322-6702A53C0566}" type="parTrans" cxnId="{4F66B981-96FF-3249-AD3B-426406D4EAD7}">
      <dgm:prSet/>
      <dgm:spPr/>
      <dgm:t>
        <a:bodyPr/>
        <a:lstStyle/>
        <a:p>
          <a:endParaRPr lang="en-US"/>
        </a:p>
      </dgm:t>
    </dgm:pt>
    <dgm:pt modelId="{454190C9-0909-3C47-8CE2-E72AF67B75C5}" type="sibTrans" cxnId="{4F66B981-96FF-3249-AD3B-426406D4EAD7}">
      <dgm:prSet/>
      <dgm:spPr/>
      <dgm:t>
        <a:bodyPr/>
        <a:lstStyle/>
        <a:p>
          <a:endParaRPr lang="en-US"/>
        </a:p>
      </dgm:t>
    </dgm:pt>
    <dgm:pt modelId="{E06D83ED-8D2D-6F45-9CED-CABD78D056F9}">
      <dgm:prSet custT="1"/>
      <dgm:spPr>
        <a:solidFill>
          <a:schemeClr val="accent2">
            <a:lumMod val="75000"/>
          </a:schemeClr>
        </a:solidFill>
      </dgm:spPr>
      <dgm:t>
        <a:bodyPr anchor="t"/>
        <a:lstStyle/>
        <a:p>
          <a:pPr algn="l"/>
          <a:r>
            <a:rPr lang="en-US" sz="1400" dirty="0"/>
            <a:t>Benefits:</a:t>
          </a:r>
        </a:p>
        <a:p>
          <a:pPr algn="l"/>
          <a:r>
            <a:rPr lang="en-US" sz="1400" dirty="0"/>
            <a:t>Numerical values often add strength or credibility in people’s minds regarding the forecasting. </a:t>
          </a:r>
        </a:p>
        <a:p>
          <a:pPr algn="l"/>
          <a:r>
            <a:rPr lang="en-US" sz="1400" dirty="0"/>
            <a:t>allows for more direct comparison with historical data and prior forecasts.</a:t>
          </a:r>
        </a:p>
        <a:p>
          <a:pPr algn="l"/>
          <a:r>
            <a:rPr lang="en-US" sz="1400" dirty="0"/>
            <a:t>Can be an aid to short term decisions </a:t>
          </a:r>
        </a:p>
        <a:p>
          <a:pPr algn="l"/>
          <a:endParaRPr lang="en-US" sz="1000" dirty="0"/>
        </a:p>
      </dgm:t>
    </dgm:pt>
    <dgm:pt modelId="{9E5136C3-D246-7B49-8278-635B73A997C0}" type="parTrans" cxnId="{EE95B43F-D1D9-B74A-9AE3-F3B6135E1A55}">
      <dgm:prSet/>
      <dgm:spPr/>
      <dgm:t>
        <a:bodyPr/>
        <a:lstStyle/>
        <a:p>
          <a:endParaRPr lang="en-US"/>
        </a:p>
      </dgm:t>
    </dgm:pt>
    <dgm:pt modelId="{B6E08033-CAB3-7243-B88A-9B86E4AC5B28}" type="sibTrans" cxnId="{EE95B43F-D1D9-B74A-9AE3-F3B6135E1A55}">
      <dgm:prSet/>
      <dgm:spPr/>
      <dgm:t>
        <a:bodyPr/>
        <a:lstStyle/>
        <a:p>
          <a:endParaRPr lang="en-US"/>
        </a:p>
      </dgm:t>
    </dgm:pt>
    <dgm:pt modelId="{4AB4CFED-9B8E-1D45-9CCE-5C58FDC19B40}" type="pres">
      <dgm:prSet presAssocID="{1D4F04CB-6C31-43DA-8554-A693C5BAC0E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D1E544E-89F5-F748-9AED-5D3A034D7071}" type="pres">
      <dgm:prSet presAssocID="{84E0D421-0687-4FC1-9389-5148E2432C27}" presName="root1" presStyleCnt="0"/>
      <dgm:spPr/>
    </dgm:pt>
    <dgm:pt modelId="{DB37BE84-5AC8-9D47-A129-22B261927C8D}" type="pres">
      <dgm:prSet presAssocID="{84E0D421-0687-4FC1-9389-5148E2432C27}" presName="LevelOneTextNode" presStyleLbl="node0" presStyleIdx="0" presStyleCnt="4" custLinFactY="7351" custLinFactNeighborX="-4592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611501-C549-CA48-B339-56CB9CE63706}" type="pres">
      <dgm:prSet presAssocID="{84E0D421-0687-4FC1-9389-5148E2432C27}" presName="level2hierChild" presStyleCnt="0"/>
      <dgm:spPr/>
    </dgm:pt>
    <dgm:pt modelId="{500DC676-6201-EC47-A0EC-202E2DD7B9E1}" type="pres">
      <dgm:prSet presAssocID="{21A78CA3-3279-4D69-9376-196638A30534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9E2FC9D9-F5CE-7045-AE63-660181C14524}" type="pres">
      <dgm:prSet presAssocID="{21A78CA3-3279-4D69-9376-196638A30534}" presName="connTx" presStyleLbl="parChTrans1D2" presStyleIdx="0" presStyleCnt="2"/>
      <dgm:spPr/>
      <dgm:t>
        <a:bodyPr/>
        <a:lstStyle/>
        <a:p>
          <a:endParaRPr lang="en-US"/>
        </a:p>
      </dgm:t>
    </dgm:pt>
    <dgm:pt modelId="{BBAE9AED-92BA-EE4B-BC05-EF0F2E2A8A7D}" type="pres">
      <dgm:prSet presAssocID="{865F7E7F-3550-42F5-997C-3CAA1FBFB079}" presName="root2" presStyleCnt="0"/>
      <dgm:spPr/>
    </dgm:pt>
    <dgm:pt modelId="{1398F68F-FD82-2D4A-A0B2-6A1FD2B0309F}" type="pres">
      <dgm:prSet presAssocID="{865F7E7F-3550-42F5-997C-3CAA1FBFB079}" presName="LevelTwoTextNode" presStyleLbl="node2" presStyleIdx="0" presStyleCnt="2" custScaleX="273631" custScaleY="109569" custLinFactY="-3123" custLinFactNeighborX="-1227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5262A39-54A4-A645-8260-47E388FA59EA}" type="pres">
      <dgm:prSet presAssocID="{865F7E7F-3550-42F5-997C-3CAA1FBFB079}" presName="level3hierChild" presStyleCnt="0"/>
      <dgm:spPr/>
    </dgm:pt>
    <dgm:pt modelId="{F5171F35-C71F-914A-A069-F9C2CE0A59F9}" type="pres">
      <dgm:prSet presAssocID="{401DF7B8-6F19-4C3A-A426-B620CEFE5788}" presName="root1" presStyleCnt="0"/>
      <dgm:spPr/>
    </dgm:pt>
    <dgm:pt modelId="{341404E2-B33F-134F-9EDA-6940B5278491}" type="pres">
      <dgm:prSet presAssocID="{401DF7B8-6F19-4C3A-A426-B620CEFE5788}" presName="LevelOneTextNode" presStyleLbl="node0" presStyleIdx="1" presStyleCnt="4" custLinFactY="100000" custLinFactNeighborX="-8912" custLinFactNeighborY="19730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01FC8D-7146-9541-B60F-67069269C00A}" type="pres">
      <dgm:prSet presAssocID="{401DF7B8-6F19-4C3A-A426-B620CEFE5788}" presName="level2hierChild" presStyleCnt="0"/>
      <dgm:spPr/>
    </dgm:pt>
    <dgm:pt modelId="{D3E5B2D5-BEF1-664C-B116-CF252165EDE6}" type="pres">
      <dgm:prSet presAssocID="{0A97D8E0-3C88-4097-BE42-148E97F9A62E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44A39C4B-EC7A-9540-8D1F-282BDEF7E2AD}" type="pres">
      <dgm:prSet presAssocID="{0A97D8E0-3C88-4097-BE42-148E97F9A62E}" presName="connTx" presStyleLbl="parChTrans1D2" presStyleIdx="1" presStyleCnt="2"/>
      <dgm:spPr/>
      <dgm:t>
        <a:bodyPr/>
        <a:lstStyle/>
        <a:p>
          <a:endParaRPr lang="en-US"/>
        </a:p>
      </dgm:t>
    </dgm:pt>
    <dgm:pt modelId="{865AC8CC-A0F2-F247-9038-E05ECE73F3B2}" type="pres">
      <dgm:prSet presAssocID="{42711C3A-E223-4FC3-BBC1-5E5D46A15037}" presName="root2" presStyleCnt="0"/>
      <dgm:spPr/>
    </dgm:pt>
    <dgm:pt modelId="{0B434AA6-1D28-CF4B-9D6C-4377D145D563}" type="pres">
      <dgm:prSet presAssocID="{42711C3A-E223-4FC3-BBC1-5E5D46A15037}" presName="LevelTwoTextNode" presStyleLbl="node2" presStyleIdx="1" presStyleCnt="2" custScaleX="278658" custScaleY="107726" custLinFactY="71642" custLinFactNeighborX="-12426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BF730C-8E2C-D94B-9107-9BDBDA6C70AB}" type="pres">
      <dgm:prSet presAssocID="{42711C3A-E223-4FC3-BBC1-5E5D46A15037}" presName="level3hierChild" presStyleCnt="0"/>
      <dgm:spPr/>
    </dgm:pt>
    <dgm:pt modelId="{A78C5224-52B6-A14F-9544-1CDA3B9594A6}" type="pres">
      <dgm:prSet presAssocID="{147E1622-4C13-6A42-9F14-94C883E68E07}" presName="root1" presStyleCnt="0"/>
      <dgm:spPr/>
    </dgm:pt>
    <dgm:pt modelId="{B3BF3292-DFA2-914D-B596-FA21E3D1AF24}" type="pres">
      <dgm:prSet presAssocID="{147E1622-4C13-6A42-9F14-94C883E68E07}" presName="LevelOneTextNode" presStyleLbl="node0" presStyleIdx="2" presStyleCnt="4" custScaleX="268646" custScaleY="160096" custLinFactX="36014" custLinFactY="-39011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CA6FAE6-FE9B-D343-85F8-621C8DED4652}" type="pres">
      <dgm:prSet presAssocID="{147E1622-4C13-6A42-9F14-94C883E68E07}" presName="level2hierChild" presStyleCnt="0"/>
      <dgm:spPr/>
    </dgm:pt>
    <dgm:pt modelId="{AD3F1290-5BBB-E645-8155-F192AE97903D}" type="pres">
      <dgm:prSet presAssocID="{E06D83ED-8D2D-6F45-9CED-CABD78D056F9}" presName="root1" presStyleCnt="0"/>
      <dgm:spPr/>
    </dgm:pt>
    <dgm:pt modelId="{67AD217F-A210-9D42-95C5-B715EF7802D8}" type="pres">
      <dgm:prSet presAssocID="{E06D83ED-8D2D-6F45-9CED-CABD78D056F9}" presName="LevelOneTextNode" presStyleLbl="node0" presStyleIdx="3" presStyleCnt="4" custScaleX="278658" custScaleY="212483" custLinFactX="25085" custLinFactNeighborX="100000" custLinFactNeighborY="-128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206D7E6-20C0-D643-8D81-84A4FB610C61}" type="pres">
      <dgm:prSet presAssocID="{E06D83ED-8D2D-6F45-9CED-CABD78D056F9}" presName="level2hierChild" presStyleCnt="0"/>
      <dgm:spPr/>
    </dgm:pt>
  </dgm:ptLst>
  <dgm:cxnLst>
    <dgm:cxn modelId="{3C88F958-D250-2045-92AE-41DB4A206D23}" type="presOf" srcId="{E06D83ED-8D2D-6F45-9CED-CABD78D056F9}" destId="{67AD217F-A210-9D42-95C5-B715EF7802D8}" srcOrd="0" destOrd="0" presId="urn:microsoft.com/office/officeart/2005/8/layout/hierarchy2"/>
    <dgm:cxn modelId="{B1144938-6650-3942-B651-99BC045E7E29}" type="presOf" srcId="{21A78CA3-3279-4D69-9376-196638A30534}" destId="{9E2FC9D9-F5CE-7045-AE63-660181C14524}" srcOrd="1" destOrd="0" presId="urn:microsoft.com/office/officeart/2005/8/layout/hierarchy2"/>
    <dgm:cxn modelId="{93D5DD35-42BB-3B49-8656-833070A4C0C4}" type="presOf" srcId="{865F7E7F-3550-42F5-997C-3CAA1FBFB079}" destId="{1398F68F-FD82-2D4A-A0B2-6A1FD2B0309F}" srcOrd="0" destOrd="0" presId="urn:microsoft.com/office/officeart/2005/8/layout/hierarchy2"/>
    <dgm:cxn modelId="{94E53FBF-A91E-744A-9568-9881C02741BA}" type="presOf" srcId="{0A97D8E0-3C88-4097-BE42-148E97F9A62E}" destId="{D3E5B2D5-BEF1-664C-B116-CF252165EDE6}" srcOrd="0" destOrd="0" presId="urn:microsoft.com/office/officeart/2005/8/layout/hierarchy2"/>
    <dgm:cxn modelId="{B5C1B058-5B2A-42C9-A04C-5B21F860D1B9}" srcId="{401DF7B8-6F19-4C3A-A426-B620CEFE5788}" destId="{42711C3A-E223-4FC3-BBC1-5E5D46A15037}" srcOrd="0" destOrd="0" parTransId="{0A97D8E0-3C88-4097-BE42-148E97F9A62E}" sibTransId="{86256EAC-AFE4-414E-B87F-30B617247FF5}"/>
    <dgm:cxn modelId="{C9884FA6-7130-9C4F-A6F6-A528CE6629DA}" type="presOf" srcId="{42711C3A-E223-4FC3-BBC1-5E5D46A15037}" destId="{0B434AA6-1D28-CF4B-9D6C-4377D145D563}" srcOrd="0" destOrd="0" presId="urn:microsoft.com/office/officeart/2005/8/layout/hierarchy2"/>
    <dgm:cxn modelId="{63200169-2662-2041-BBEE-E29FC926FAE0}" type="presOf" srcId="{147E1622-4C13-6A42-9F14-94C883E68E07}" destId="{B3BF3292-DFA2-914D-B596-FA21E3D1AF24}" srcOrd="0" destOrd="0" presId="urn:microsoft.com/office/officeart/2005/8/layout/hierarchy2"/>
    <dgm:cxn modelId="{C57E0C14-70E0-45B6-B71E-6F42155E5A58}" srcId="{1D4F04CB-6C31-43DA-8554-A693C5BAC0ED}" destId="{84E0D421-0687-4FC1-9389-5148E2432C27}" srcOrd="0" destOrd="0" parTransId="{958C93E5-87B8-4314-A3B2-B2DC9AB2E622}" sibTransId="{34103E7C-6983-45A2-BB16-76CEB8DA51A2}"/>
    <dgm:cxn modelId="{7D2A3499-DBA2-4BE7-887F-1D900B47C40B}" srcId="{1D4F04CB-6C31-43DA-8554-A693C5BAC0ED}" destId="{401DF7B8-6F19-4C3A-A426-B620CEFE5788}" srcOrd="1" destOrd="0" parTransId="{AE09E5BC-6DCD-4126-A92F-D06FCD58A38D}" sibTransId="{87116146-BFD8-4E95-ACE1-EEFE15A91CF3}"/>
    <dgm:cxn modelId="{94A5C9E0-724E-7146-BC13-4CB7A8A76AB8}" type="presOf" srcId="{84E0D421-0687-4FC1-9389-5148E2432C27}" destId="{DB37BE84-5AC8-9D47-A129-22B261927C8D}" srcOrd="0" destOrd="0" presId="urn:microsoft.com/office/officeart/2005/8/layout/hierarchy2"/>
    <dgm:cxn modelId="{BBFA7259-8DF4-6D47-972C-33C0B162214E}" type="presOf" srcId="{401DF7B8-6F19-4C3A-A426-B620CEFE5788}" destId="{341404E2-B33F-134F-9EDA-6940B5278491}" srcOrd="0" destOrd="0" presId="urn:microsoft.com/office/officeart/2005/8/layout/hierarchy2"/>
    <dgm:cxn modelId="{27AC3DFA-F9A7-4D3D-A3E8-DD8FF07201F4}" srcId="{84E0D421-0687-4FC1-9389-5148E2432C27}" destId="{865F7E7F-3550-42F5-997C-3CAA1FBFB079}" srcOrd="0" destOrd="0" parTransId="{21A78CA3-3279-4D69-9376-196638A30534}" sibTransId="{31E1064D-F1BE-4EEF-84F9-58A64674CBDF}"/>
    <dgm:cxn modelId="{EE95B43F-D1D9-B74A-9AE3-F3B6135E1A55}" srcId="{1D4F04CB-6C31-43DA-8554-A693C5BAC0ED}" destId="{E06D83ED-8D2D-6F45-9CED-CABD78D056F9}" srcOrd="3" destOrd="0" parTransId="{9E5136C3-D246-7B49-8278-635B73A997C0}" sibTransId="{B6E08033-CAB3-7243-B88A-9B86E4AC5B28}"/>
    <dgm:cxn modelId="{D79F65B6-8A20-6246-976B-84E5B61724E7}" type="presOf" srcId="{1D4F04CB-6C31-43DA-8554-A693C5BAC0ED}" destId="{4AB4CFED-9B8E-1D45-9CCE-5C58FDC19B40}" srcOrd="0" destOrd="0" presId="urn:microsoft.com/office/officeart/2005/8/layout/hierarchy2"/>
    <dgm:cxn modelId="{D8006F3B-A903-9D4A-A97E-B68A2D7C594F}" type="presOf" srcId="{0A97D8E0-3C88-4097-BE42-148E97F9A62E}" destId="{44A39C4B-EC7A-9540-8D1F-282BDEF7E2AD}" srcOrd="1" destOrd="0" presId="urn:microsoft.com/office/officeart/2005/8/layout/hierarchy2"/>
    <dgm:cxn modelId="{4BE47B3B-5506-8744-9334-3454A89C788C}" type="presOf" srcId="{21A78CA3-3279-4D69-9376-196638A30534}" destId="{500DC676-6201-EC47-A0EC-202E2DD7B9E1}" srcOrd="0" destOrd="0" presId="urn:microsoft.com/office/officeart/2005/8/layout/hierarchy2"/>
    <dgm:cxn modelId="{4F66B981-96FF-3249-AD3B-426406D4EAD7}" srcId="{1D4F04CB-6C31-43DA-8554-A693C5BAC0ED}" destId="{147E1622-4C13-6A42-9F14-94C883E68E07}" srcOrd="2" destOrd="0" parTransId="{FA1DD243-ED34-F04A-A322-6702A53C0566}" sibTransId="{454190C9-0909-3C47-8CE2-E72AF67B75C5}"/>
    <dgm:cxn modelId="{F87E4948-C380-2349-8CA8-2C17B3BEBBA3}" type="presParOf" srcId="{4AB4CFED-9B8E-1D45-9CCE-5C58FDC19B40}" destId="{9D1E544E-89F5-F748-9AED-5D3A034D7071}" srcOrd="0" destOrd="0" presId="urn:microsoft.com/office/officeart/2005/8/layout/hierarchy2"/>
    <dgm:cxn modelId="{B500AA7F-A2E3-F94F-A325-A34943E1739A}" type="presParOf" srcId="{9D1E544E-89F5-F748-9AED-5D3A034D7071}" destId="{DB37BE84-5AC8-9D47-A129-22B261927C8D}" srcOrd="0" destOrd="0" presId="urn:microsoft.com/office/officeart/2005/8/layout/hierarchy2"/>
    <dgm:cxn modelId="{D9A36AA2-D76F-134B-A440-37DEF15B91D6}" type="presParOf" srcId="{9D1E544E-89F5-F748-9AED-5D3A034D7071}" destId="{6C611501-C549-CA48-B339-56CB9CE63706}" srcOrd="1" destOrd="0" presId="urn:microsoft.com/office/officeart/2005/8/layout/hierarchy2"/>
    <dgm:cxn modelId="{B451D7DA-A61E-CC40-BBF0-DC5FE8191FAB}" type="presParOf" srcId="{6C611501-C549-CA48-B339-56CB9CE63706}" destId="{500DC676-6201-EC47-A0EC-202E2DD7B9E1}" srcOrd="0" destOrd="0" presId="urn:microsoft.com/office/officeart/2005/8/layout/hierarchy2"/>
    <dgm:cxn modelId="{484C18CC-0438-C746-B08B-A7CC80C085CE}" type="presParOf" srcId="{500DC676-6201-EC47-A0EC-202E2DD7B9E1}" destId="{9E2FC9D9-F5CE-7045-AE63-660181C14524}" srcOrd="0" destOrd="0" presId="urn:microsoft.com/office/officeart/2005/8/layout/hierarchy2"/>
    <dgm:cxn modelId="{006054F7-60CF-0C4F-8F65-F1660AB46FCF}" type="presParOf" srcId="{6C611501-C549-CA48-B339-56CB9CE63706}" destId="{BBAE9AED-92BA-EE4B-BC05-EF0F2E2A8A7D}" srcOrd="1" destOrd="0" presId="urn:microsoft.com/office/officeart/2005/8/layout/hierarchy2"/>
    <dgm:cxn modelId="{6F6ACA35-FA0B-F048-806A-ACCA5DABA6E4}" type="presParOf" srcId="{BBAE9AED-92BA-EE4B-BC05-EF0F2E2A8A7D}" destId="{1398F68F-FD82-2D4A-A0B2-6A1FD2B0309F}" srcOrd="0" destOrd="0" presId="urn:microsoft.com/office/officeart/2005/8/layout/hierarchy2"/>
    <dgm:cxn modelId="{E88602DA-3AD0-CC4A-9C47-A42221B1475C}" type="presParOf" srcId="{BBAE9AED-92BA-EE4B-BC05-EF0F2E2A8A7D}" destId="{25262A39-54A4-A645-8260-47E388FA59EA}" srcOrd="1" destOrd="0" presId="urn:microsoft.com/office/officeart/2005/8/layout/hierarchy2"/>
    <dgm:cxn modelId="{A91AA5ED-87B6-4049-8A61-34AE0830BBA9}" type="presParOf" srcId="{4AB4CFED-9B8E-1D45-9CCE-5C58FDC19B40}" destId="{F5171F35-C71F-914A-A069-F9C2CE0A59F9}" srcOrd="1" destOrd="0" presId="urn:microsoft.com/office/officeart/2005/8/layout/hierarchy2"/>
    <dgm:cxn modelId="{92599E4B-3240-1B45-9AE3-6AA737B8EDCC}" type="presParOf" srcId="{F5171F35-C71F-914A-A069-F9C2CE0A59F9}" destId="{341404E2-B33F-134F-9EDA-6940B5278491}" srcOrd="0" destOrd="0" presId="urn:microsoft.com/office/officeart/2005/8/layout/hierarchy2"/>
    <dgm:cxn modelId="{6420823C-9624-FD49-B933-3BD38602C625}" type="presParOf" srcId="{F5171F35-C71F-914A-A069-F9C2CE0A59F9}" destId="{FB01FC8D-7146-9541-B60F-67069269C00A}" srcOrd="1" destOrd="0" presId="urn:microsoft.com/office/officeart/2005/8/layout/hierarchy2"/>
    <dgm:cxn modelId="{B55B5528-CEB1-C14C-A99D-527FF0E497C5}" type="presParOf" srcId="{FB01FC8D-7146-9541-B60F-67069269C00A}" destId="{D3E5B2D5-BEF1-664C-B116-CF252165EDE6}" srcOrd="0" destOrd="0" presId="urn:microsoft.com/office/officeart/2005/8/layout/hierarchy2"/>
    <dgm:cxn modelId="{E7ED0946-9BDE-664D-97EC-0F83C9B0D5AE}" type="presParOf" srcId="{D3E5B2D5-BEF1-664C-B116-CF252165EDE6}" destId="{44A39C4B-EC7A-9540-8D1F-282BDEF7E2AD}" srcOrd="0" destOrd="0" presId="urn:microsoft.com/office/officeart/2005/8/layout/hierarchy2"/>
    <dgm:cxn modelId="{AB85DA5F-F112-904E-9417-279AF2E18E11}" type="presParOf" srcId="{FB01FC8D-7146-9541-B60F-67069269C00A}" destId="{865AC8CC-A0F2-F247-9038-E05ECE73F3B2}" srcOrd="1" destOrd="0" presId="urn:microsoft.com/office/officeart/2005/8/layout/hierarchy2"/>
    <dgm:cxn modelId="{0FAECEDA-96A6-A44F-8321-838257449479}" type="presParOf" srcId="{865AC8CC-A0F2-F247-9038-E05ECE73F3B2}" destId="{0B434AA6-1D28-CF4B-9D6C-4377D145D563}" srcOrd="0" destOrd="0" presId="urn:microsoft.com/office/officeart/2005/8/layout/hierarchy2"/>
    <dgm:cxn modelId="{FCA94A65-6587-CA46-B773-A6FCCED7D24A}" type="presParOf" srcId="{865AC8CC-A0F2-F247-9038-E05ECE73F3B2}" destId="{08BF730C-8E2C-D94B-9107-9BDBDA6C70AB}" srcOrd="1" destOrd="0" presId="urn:microsoft.com/office/officeart/2005/8/layout/hierarchy2"/>
    <dgm:cxn modelId="{3CA40D5B-CAE1-A449-837A-440E040F0D24}" type="presParOf" srcId="{4AB4CFED-9B8E-1D45-9CCE-5C58FDC19B40}" destId="{A78C5224-52B6-A14F-9544-1CDA3B9594A6}" srcOrd="2" destOrd="0" presId="urn:microsoft.com/office/officeart/2005/8/layout/hierarchy2"/>
    <dgm:cxn modelId="{8A04B473-D955-4440-9E4F-AC51E510A952}" type="presParOf" srcId="{A78C5224-52B6-A14F-9544-1CDA3B9594A6}" destId="{B3BF3292-DFA2-914D-B596-FA21E3D1AF24}" srcOrd="0" destOrd="0" presId="urn:microsoft.com/office/officeart/2005/8/layout/hierarchy2"/>
    <dgm:cxn modelId="{DEA49090-14C5-1B4E-8B72-D059DC9ED1EB}" type="presParOf" srcId="{A78C5224-52B6-A14F-9544-1CDA3B9594A6}" destId="{5CA6FAE6-FE9B-D343-85F8-621C8DED4652}" srcOrd="1" destOrd="0" presId="urn:microsoft.com/office/officeart/2005/8/layout/hierarchy2"/>
    <dgm:cxn modelId="{864C67B0-F643-9C45-823B-6A08118238CE}" type="presParOf" srcId="{4AB4CFED-9B8E-1D45-9CCE-5C58FDC19B40}" destId="{AD3F1290-5BBB-E645-8155-F192AE97903D}" srcOrd="3" destOrd="0" presId="urn:microsoft.com/office/officeart/2005/8/layout/hierarchy2"/>
    <dgm:cxn modelId="{1DA4EEDF-64FB-BF42-ACB1-6B3C23B33572}" type="presParOf" srcId="{AD3F1290-5BBB-E645-8155-F192AE97903D}" destId="{67AD217F-A210-9D42-95C5-B715EF7802D8}" srcOrd="0" destOrd="0" presId="urn:microsoft.com/office/officeart/2005/8/layout/hierarchy2"/>
    <dgm:cxn modelId="{459A2B82-6CDA-5E47-B5CE-44113F52415C}" type="presParOf" srcId="{AD3F1290-5BBB-E645-8155-F192AE97903D}" destId="{D206D7E6-20C0-D643-8D81-84A4FB610C6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94AA5A2-74A7-4692-9109-D8FEDF9EFCA2}" type="doc">
      <dgm:prSet loTypeId="urn:microsoft.com/office/officeart/2005/8/layout/default#1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60D8A2F-1661-4BC2-81D1-DAE8DE20AC25}">
      <dgm:prSet/>
      <dgm:spPr/>
      <dgm:t>
        <a:bodyPr/>
        <a:lstStyle/>
        <a:p>
          <a:r>
            <a:rPr lang="en-US" dirty="0"/>
            <a:t>Level patterns show a stable demand that fluctuates around the mean. </a:t>
          </a:r>
        </a:p>
      </dgm:t>
    </dgm:pt>
    <dgm:pt modelId="{A86FE21D-A145-40F8-95C0-61835729789D}" type="parTrans" cxnId="{962B29D9-81E1-4FE6-948D-BB5FCEAD3B3D}">
      <dgm:prSet/>
      <dgm:spPr/>
      <dgm:t>
        <a:bodyPr/>
        <a:lstStyle/>
        <a:p>
          <a:endParaRPr lang="en-US"/>
        </a:p>
      </dgm:t>
    </dgm:pt>
    <dgm:pt modelId="{0E5CC5C8-9F18-4AA8-831A-5E1105AEE5DA}" type="sibTrans" cxnId="{962B29D9-81E1-4FE6-948D-BB5FCEAD3B3D}">
      <dgm:prSet/>
      <dgm:spPr/>
      <dgm:t>
        <a:bodyPr/>
        <a:lstStyle/>
        <a:p>
          <a:endParaRPr lang="en-US"/>
        </a:p>
      </dgm:t>
    </dgm:pt>
    <dgm:pt modelId="{2B7BF464-A234-4BD8-8542-D887CFE17FB9}">
      <dgm:prSet/>
      <dgm:spPr/>
      <dgm:t>
        <a:bodyPr/>
        <a:lstStyle/>
        <a:p>
          <a:r>
            <a:rPr lang="en-US" dirty="0"/>
            <a:t>A trend is where the data is either increasing or decreasing rather steadily over time. </a:t>
          </a:r>
        </a:p>
      </dgm:t>
    </dgm:pt>
    <dgm:pt modelId="{6BD998FA-CFBD-4209-9EE2-812B5FFB2FBB}" type="parTrans" cxnId="{4D36CBB5-83EE-4E86-8F34-091004E50D5A}">
      <dgm:prSet/>
      <dgm:spPr/>
      <dgm:t>
        <a:bodyPr/>
        <a:lstStyle/>
        <a:p>
          <a:endParaRPr lang="en-US"/>
        </a:p>
      </dgm:t>
    </dgm:pt>
    <dgm:pt modelId="{04CE9F2D-5AE1-4287-B94D-E684EC9B84E8}" type="sibTrans" cxnId="{4D36CBB5-83EE-4E86-8F34-091004E50D5A}">
      <dgm:prSet/>
      <dgm:spPr/>
      <dgm:t>
        <a:bodyPr/>
        <a:lstStyle/>
        <a:p>
          <a:endParaRPr lang="en-US"/>
        </a:p>
      </dgm:t>
    </dgm:pt>
    <dgm:pt modelId="{E31804D9-99A7-4491-8E68-E751DBC2B6EC}">
      <dgm:prSet/>
      <dgm:spPr/>
      <dgm:t>
        <a:bodyPr/>
        <a:lstStyle/>
        <a:p>
          <a:r>
            <a:rPr lang="en-US" dirty="0"/>
            <a:t>Seasonality occurs when the season affects the level of demand. </a:t>
          </a:r>
        </a:p>
      </dgm:t>
    </dgm:pt>
    <dgm:pt modelId="{6D413CD9-8A23-4A94-872A-15383EC47A4F}" type="parTrans" cxnId="{38B3ADFB-2585-4860-86E6-4DDC97B8C067}">
      <dgm:prSet/>
      <dgm:spPr/>
      <dgm:t>
        <a:bodyPr/>
        <a:lstStyle/>
        <a:p>
          <a:endParaRPr lang="en-US"/>
        </a:p>
      </dgm:t>
    </dgm:pt>
    <dgm:pt modelId="{328A662E-9972-45F0-BE10-DC80D744465D}" type="sibTrans" cxnId="{38B3ADFB-2585-4860-86E6-4DDC97B8C067}">
      <dgm:prSet/>
      <dgm:spPr/>
      <dgm:t>
        <a:bodyPr/>
        <a:lstStyle/>
        <a:p>
          <a:endParaRPr lang="en-US"/>
        </a:p>
      </dgm:t>
    </dgm:pt>
    <dgm:pt modelId="{50985DB4-4BF1-49F4-9362-4607274CE6D4}">
      <dgm:prSet/>
      <dgm:spPr/>
      <dgm:t>
        <a:bodyPr/>
        <a:lstStyle/>
        <a:p>
          <a:r>
            <a:rPr lang="en-US" dirty="0"/>
            <a:t>Cycles are movements in the data over longer periods of time. </a:t>
          </a:r>
        </a:p>
      </dgm:t>
    </dgm:pt>
    <dgm:pt modelId="{23DCFEA4-D9EE-4BDF-B985-EB2F11B33392}" type="parTrans" cxnId="{DD239EE9-6E89-48B2-900F-D8FB215603FA}">
      <dgm:prSet/>
      <dgm:spPr/>
      <dgm:t>
        <a:bodyPr/>
        <a:lstStyle/>
        <a:p>
          <a:endParaRPr lang="en-US"/>
        </a:p>
      </dgm:t>
    </dgm:pt>
    <dgm:pt modelId="{E70D3D79-17BD-45D4-A66A-1F23202A1A10}" type="sibTrans" cxnId="{DD239EE9-6E89-48B2-900F-D8FB215603FA}">
      <dgm:prSet/>
      <dgm:spPr/>
      <dgm:t>
        <a:bodyPr/>
        <a:lstStyle/>
        <a:p>
          <a:endParaRPr lang="en-US"/>
        </a:p>
      </dgm:t>
    </dgm:pt>
    <dgm:pt modelId="{A21B0B43-D14A-5A4B-99FD-C753479AD411}" type="pres">
      <dgm:prSet presAssocID="{F94AA5A2-74A7-4692-9109-D8FEDF9EFCA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2E81F21-B861-C340-98FF-D6E58C00F92A}" type="pres">
      <dgm:prSet presAssocID="{860D8A2F-1661-4BC2-81D1-DAE8DE20AC2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2BE47C-027C-8841-87FC-CD4505EA33BF}" type="pres">
      <dgm:prSet presAssocID="{0E5CC5C8-9F18-4AA8-831A-5E1105AEE5DA}" presName="sibTrans" presStyleCnt="0"/>
      <dgm:spPr/>
    </dgm:pt>
    <dgm:pt modelId="{ADE3881A-1F62-7549-8607-C06930BFD567}" type="pres">
      <dgm:prSet presAssocID="{2B7BF464-A234-4BD8-8542-D887CFE17FB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8178B5-3D0E-7147-A01F-DAD316243FFF}" type="pres">
      <dgm:prSet presAssocID="{04CE9F2D-5AE1-4287-B94D-E684EC9B84E8}" presName="sibTrans" presStyleCnt="0"/>
      <dgm:spPr/>
    </dgm:pt>
    <dgm:pt modelId="{D9D8E9EA-A91B-0D42-B1EC-C9459F3DBEF5}" type="pres">
      <dgm:prSet presAssocID="{E31804D9-99A7-4491-8E68-E751DBC2B6E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E989FE-AC24-3C41-8638-227C875E29E8}" type="pres">
      <dgm:prSet presAssocID="{328A662E-9972-45F0-BE10-DC80D744465D}" presName="sibTrans" presStyleCnt="0"/>
      <dgm:spPr/>
    </dgm:pt>
    <dgm:pt modelId="{413E4B43-3ADE-A541-92AB-E0B0666A69CA}" type="pres">
      <dgm:prSet presAssocID="{50985DB4-4BF1-49F4-9362-4607274CE6D4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9EF88A9-CD24-8346-82FE-D377DCEDEC3A}" type="presOf" srcId="{F94AA5A2-74A7-4692-9109-D8FEDF9EFCA2}" destId="{A21B0B43-D14A-5A4B-99FD-C753479AD411}" srcOrd="0" destOrd="0" presId="urn:microsoft.com/office/officeart/2005/8/layout/default#1"/>
    <dgm:cxn modelId="{38B3ADFB-2585-4860-86E6-4DDC97B8C067}" srcId="{F94AA5A2-74A7-4692-9109-D8FEDF9EFCA2}" destId="{E31804D9-99A7-4491-8E68-E751DBC2B6EC}" srcOrd="2" destOrd="0" parTransId="{6D413CD9-8A23-4A94-872A-15383EC47A4F}" sibTransId="{328A662E-9972-45F0-BE10-DC80D744465D}"/>
    <dgm:cxn modelId="{48C32FB1-869D-714D-99BE-90C856166E22}" type="presOf" srcId="{860D8A2F-1661-4BC2-81D1-DAE8DE20AC25}" destId="{B2E81F21-B861-C340-98FF-D6E58C00F92A}" srcOrd="0" destOrd="0" presId="urn:microsoft.com/office/officeart/2005/8/layout/default#1"/>
    <dgm:cxn modelId="{962B29D9-81E1-4FE6-948D-BB5FCEAD3B3D}" srcId="{F94AA5A2-74A7-4692-9109-D8FEDF9EFCA2}" destId="{860D8A2F-1661-4BC2-81D1-DAE8DE20AC25}" srcOrd="0" destOrd="0" parTransId="{A86FE21D-A145-40F8-95C0-61835729789D}" sibTransId="{0E5CC5C8-9F18-4AA8-831A-5E1105AEE5DA}"/>
    <dgm:cxn modelId="{7BAE7025-60FA-1646-AFE7-60C4B3D15F9B}" type="presOf" srcId="{2B7BF464-A234-4BD8-8542-D887CFE17FB9}" destId="{ADE3881A-1F62-7549-8607-C06930BFD567}" srcOrd="0" destOrd="0" presId="urn:microsoft.com/office/officeart/2005/8/layout/default#1"/>
    <dgm:cxn modelId="{FB89FC55-AB46-7049-8866-5EC2D3F05A12}" type="presOf" srcId="{E31804D9-99A7-4491-8E68-E751DBC2B6EC}" destId="{D9D8E9EA-A91B-0D42-B1EC-C9459F3DBEF5}" srcOrd="0" destOrd="0" presId="urn:microsoft.com/office/officeart/2005/8/layout/default#1"/>
    <dgm:cxn modelId="{24A66BB1-968D-F344-946F-69796F6051B2}" type="presOf" srcId="{50985DB4-4BF1-49F4-9362-4607274CE6D4}" destId="{413E4B43-3ADE-A541-92AB-E0B0666A69CA}" srcOrd="0" destOrd="0" presId="urn:microsoft.com/office/officeart/2005/8/layout/default#1"/>
    <dgm:cxn modelId="{4D36CBB5-83EE-4E86-8F34-091004E50D5A}" srcId="{F94AA5A2-74A7-4692-9109-D8FEDF9EFCA2}" destId="{2B7BF464-A234-4BD8-8542-D887CFE17FB9}" srcOrd="1" destOrd="0" parTransId="{6BD998FA-CFBD-4209-9EE2-812B5FFB2FBB}" sibTransId="{04CE9F2D-5AE1-4287-B94D-E684EC9B84E8}"/>
    <dgm:cxn modelId="{DD239EE9-6E89-48B2-900F-D8FB215603FA}" srcId="{F94AA5A2-74A7-4692-9109-D8FEDF9EFCA2}" destId="{50985DB4-4BF1-49F4-9362-4607274CE6D4}" srcOrd="3" destOrd="0" parTransId="{23DCFEA4-D9EE-4BDF-B985-EB2F11B33392}" sibTransId="{E70D3D79-17BD-45D4-A66A-1F23202A1A10}"/>
    <dgm:cxn modelId="{0632853C-528A-FE46-A8B9-9E6D8CE80F2E}" type="presParOf" srcId="{A21B0B43-D14A-5A4B-99FD-C753479AD411}" destId="{B2E81F21-B861-C340-98FF-D6E58C00F92A}" srcOrd="0" destOrd="0" presId="urn:microsoft.com/office/officeart/2005/8/layout/default#1"/>
    <dgm:cxn modelId="{B42A3947-9C46-704E-8AAC-03CE20A2ABC6}" type="presParOf" srcId="{A21B0B43-D14A-5A4B-99FD-C753479AD411}" destId="{7F2BE47C-027C-8841-87FC-CD4505EA33BF}" srcOrd="1" destOrd="0" presId="urn:microsoft.com/office/officeart/2005/8/layout/default#1"/>
    <dgm:cxn modelId="{C5AE18A3-15DB-4447-BAB9-A82288785606}" type="presParOf" srcId="{A21B0B43-D14A-5A4B-99FD-C753479AD411}" destId="{ADE3881A-1F62-7549-8607-C06930BFD567}" srcOrd="2" destOrd="0" presId="urn:microsoft.com/office/officeart/2005/8/layout/default#1"/>
    <dgm:cxn modelId="{C014F691-50B6-A24C-85B3-7DA0DAEEDEF8}" type="presParOf" srcId="{A21B0B43-D14A-5A4B-99FD-C753479AD411}" destId="{3E8178B5-3D0E-7147-A01F-DAD316243FFF}" srcOrd="3" destOrd="0" presId="urn:microsoft.com/office/officeart/2005/8/layout/default#1"/>
    <dgm:cxn modelId="{42FA2FFE-C7EF-E24C-9ECB-A3B143E3BBF6}" type="presParOf" srcId="{A21B0B43-D14A-5A4B-99FD-C753479AD411}" destId="{D9D8E9EA-A91B-0D42-B1EC-C9459F3DBEF5}" srcOrd="4" destOrd="0" presId="urn:microsoft.com/office/officeart/2005/8/layout/default#1"/>
    <dgm:cxn modelId="{A0ED810F-D07B-1747-813B-52AB8CC4E87B}" type="presParOf" srcId="{A21B0B43-D14A-5A4B-99FD-C753479AD411}" destId="{CBE989FE-AC24-3C41-8638-227C875E29E8}" srcOrd="5" destOrd="0" presId="urn:microsoft.com/office/officeart/2005/8/layout/default#1"/>
    <dgm:cxn modelId="{9330DAB1-9FE3-7746-A2AB-B174C5CC8DC3}" type="presParOf" srcId="{A21B0B43-D14A-5A4B-99FD-C753479AD411}" destId="{413E4B43-3ADE-A541-92AB-E0B0666A69CA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AAC7B49-8253-4B1C-B789-E704CB58B2F5}" type="doc">
      <dgm:prSet loTypeId="urn:microsoft.com/office/officeart/2005/8/layout/process4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15902D72-79D6-4DD2-A43B-E2CDE02FBA9B}">
      <dgm:prSet/>
      <dgm:spPr/>
      <dgm:t>
        <a:bodyPr anchor="t"/>
        <a:lstStyle/>
        <a:p>
          <a:pPr algn="l"/>
          <a:r>
            <a:rPr lang="en-US" dirty="0"/>
            <a:t>Time series models assume that the demand is only related to its own past demand patterns. </a:t>
          </a:r>
        </a:p>
      </dgm:t>
    </dgm:pt>
    <dgm:pt modelId="{02AD188D-E9CE-42F4-9254-137F1BA76BD9}" type="parTrans" cxnId="{64D0C78B-4940-4FAA-9CC0-37BDA4E8E380}">
      <dgm:prSet/>
      <dgm:spPr/>
      <dgm:t>
        <a:bodyPr/>
        <a:lstStyle/>
        <a:p>
          <a:endParaRPr lang="en-US"/>
        </a:p>
      </dgm:t>
    </dgm:pt>
    <dgm:pt modelId="{F3CA5440-88A4-49D1-B2DB-B8477473804E}" type="sibTrans" cxnId="{64D0C78B-4940-4FAA-9CC0-37BDA4E8E380}">
      <dgm:prSet/>
      <dgm:spPr/>
      <dgm:t>
        <a:bodyPr/>
        <a:lstStyle/>
        <a:p>
          <a:endParaRPr lang="en-US"/>
        </a:p>
      </dgm:t>
    </dgm:pt>
    <dgm:pt modelId="{AA29950D-2FF9-4340-A211-0603F8484A34}">
      <dgm:prSet/>
      <dgm:spPr/>
      <dgm:t>
        <a:bodyPr anchor="t"/>
        <a:lstStyle/>
        <a:p>
          <a:pPr algn="l"/>
          <a:r>
            <a:rPr lang="en-US" dirty="0"/>
            <a:t>Causal models assume that the some other factors affect the variable we are trying to predict. </a:t>
          </a:r>
        </a:p>
      </dgm:t>
    </dgm:pt>
    <dgm:pt modelId="{7284812F-B3C5-4BF6-847B-BDB53A2660F9}" type="parTrans" cxnId="{2D245804-79AF-4200-A9AD-DF478B6BEDA1}">
      <dgm:prSet/>
      <dgm:spPr/>
      <dgm:t>
        <a:bodyPr/>
        <a:lstStyle/>
        <a:p>
          <a:endParaRPr lang="en-US"/>
        </a:p>
      </dgm:t>
    </dgm:pt>
    <dgm:pt modelId="{FF5B2826-D026-4C32-AEC8-3CF4F37148D0}" type="sibTrans" cxnId="{2D245804-79AF-4200-A9AD-DF478B6BEDA1}">
      <dgm:prSet/>
      <dgm:spPr/>
      <dgm:t>
        <a:bodyPr/>
        <a:lstStyle/>
        <a:p>
          <a:endParaRPr lang="en-US"/>
        </a:p>
      </dgm:t>
    </dgm:pt>
    <dgm:pt modelId="{AB9A1907-3769-4B65-BF52-D846E34E14E1}">
      <dgm:prSet/>
      <dgm:spPr/>
      <dgm:t>
        <a:bodyPr anchor="t"/>
        <a:lstStyle/>
        <a:p>
          <a:pPr algn="l"/>
          <a:r>
            <a:rPr lang="en-US" dirty="0"/>
            <a:t>When thinking of level, trend, and seasonality, the same set of models can be used in most cases. </a:t>
          </a:r>
        </a:p>
      </dgm:t>
    </dgm:pt>
    <dgm:pt modelId="{DBBE6F01-2A2C-4C07-9E3B-5FB92932892D}" type="parTrans" cxnId="{0CFFB71F-5D5F-4C03-8D0B-809E3A503CE6}">
      <dgm:prSet/>
      <dgm:spPr/>
      <dgm:t>
        <a:bodyPr/>
        <a:lstStyle/>
        <a:p>
          <a:endParaRPr lang="en-US"/>
        </a:p>
      </dgm:t>
    </dgm:pt>
    <dgm:pt modelId="{E71E7590-3E43-4BEA-A53F-E03B6397809D}" type="sibTrans" cxnId="{0CFFB71F-5D5F-4C03-8D0B-809E3A503CE6}">
      <dgm:prSet/>
      <dgm:spPr/>
      <dgm:t>
        <a:bodyPr/>
        <a:lstStyle/>
        <a:p>
          <a:endParaRPr lang="en-US"/>
        </a:p>
      </dgm:t>
    </dgm:pt>
    <dgm:pt modelId="{25B7D9AE-6935-4A3A-8EFA-79B2FA8929FC}">
      <dgm:prSet/>
      <dgm:spPr/>
      <dgm:t>
        <a:bodyPr anchor="t"/>
        <a:lstStyle/>
        <a:p>
          <a:pPr algn="l"/>
          <a:r>
            <a:rPr lang="en-US" dirty="0"/>
            <a:t>The key difference is that an additional feature or calculation is added to the model to adjust for the effect of the trend or seasonality.   </a:t>
          </a:r>
        </a:p>
      </dgm:t>
    </dgm:pt>
    <dgm:pt modelId="{2E56A481-0E14-4453-BDA0-226F018BBDB4}" type="parTrans" cxnId="{4F39DAEF-61E6-4E0F-A7FD-0731ECE5AE75}">
      <dgm:prSet/>
      <dgm:spPr/>
      <dgm:t>
        <a:bodyPr/>
        <a:lstStyle/>
        <a:p>
          <a:endParaRPr lang="en-US"/>
        </a:p>
      </dgm:t>
    </dgm:pt>
    <dgm:pt modelId="{8236D3A6-D6F2-4C6E-A455-3C72CA606D4D}" type="sibTrans" cxnId="{4F39DAEF-61E6-4E0F-A7FD-0731ECE5AE75}">
      <dgm:prSet/>
      <dgm:spPr/>
      <dgm:t>
        <a:bodyPr/>
        <a:lstStyle/>
        <a:p>
          <a:endParaRPr lang="en-US"/>
        </a:p>
      </dgm:t>
    </dgm:pt>
    <dgm:pt modelId="{D217041D-7DAF-6847-AAD0-A88C6E7BBF38}" type="pres">
      <dgm:prSet presAssocID="{8AAC7B49-8253-4B1C-B789-E704CB58B2F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743EB5D-44F7-D74E-AF30-92772266667A}" type="pres">
      <dgm:prSet presAssocID="{25B7D9AE-6935-4A3A-8EFA-79B2FA8929FC}" presName="boxAndChildren" presStyleCnt="0"/>
      <dgm:spPr/>
    </dgm:pt>
    <dgm:pt modelId="{A84CD67B-D8AE-C44A-8216-8741C86A8E01}" type="pres">
      <dgm:prSet presAssocID="{25B7D9AE-6935-4A3A-8EFA-79B2FA8929FC}" presName="parentTextBox" presStyleLbl="node1" presStyleIdx="0" presStyleCnt="4"/>
      <dgm:spPr/>
      <dgm:t>
        <a:bodyPr/>
        <a:lstStyle/>
        <a:p>
          <a:endParaRPr lang="en-US"/>
        </a:p>
      </dgm:t>
    </dgm:pt>
    <dgm:pt modelId="{0C8466F1-DBDA-0842-8655-429BD7EF615C}" type="pres">
      <dgm:prSet presAssocID="{E71E7590-3E43-4BEA-A53F-E03B6397809D}" presName="sp" presStyleCnt="0"/>
      <dgm:spPr/>
    </dgm:pt>
    <dgm:pt modelId="{CAC8704F-2B86-5240-90C7-6609230C4CB6}" type="pres">
      <dgm:prSet presAssocID="{AB9A1907-3769-4B65-BF52-D846E34E14E1}" presName="arrowAndChildren" presStyleCnt="0"/>
      <dgm:spPr/>
    </dgm:pt>
    <dgm:pt modelId="{EE2EF0CE-0B6F-3549-B311-ED884CC4B714}" type="pres">
      <dgm:prSet presAssocID="{AB9A1907-3769-4B65-BF52-D846E34E14E1}" presName="parentTextArrow" presStyleLbl="node1" presStyleIdx="1" presStyleCnt="4"/>
      <dgm:spPr/>
      <dgm:t>
        <a:bodyPr/>
        <a:lstStyle/>
        <a:p>
          <a:endParaRPr lang="en-US"/>
        </a:p>
      </dgm:t>
    </dgm:pt>
    <dgm:pt modelId="{AF264CF4-9AF7-DE41-8BD3-11267F4E8381}" type="pres">
      <dgm:prSet presAssocID="{FF5B2826-D026-4C32-AEC8-3CF4F37148D0}" presName="sp" presStyleCnt="0"/>
      <dgm:spPr/>
    </dgm:pt>
    <dgm:pt modelId="{8D849D53-3600-6649-B681-A552A2CF0FB0}" type="pres">
      <dgm:prSet presAssocID="{AA29950D-2FF9-4340-A211-0603F8484A34}" presName="arrowAndChildren" presStyleCnt="0"/>
      <dgm:spPr/>
    </dgm:pt>
    <dgm:pt modelId="{27E829EB-57DD-DF4E-BEB8-69951E24D63B}" type="pres">
      <dgm:prSet presAssocID="{AA29950D-2FF9-4340-A211-0603F8484A34}" presName="parentTextArrow" presStyleLbl="node1" presStyleIdx="2" presStyleCnt="4"/>
      <dgm:spPr/>
      <dgm:t>
        <a:bodyPr/>
        <a:lstStyle/>
        <a:p>
          <a:endParaRPr lang="en-US"/>
        </a:p>
      </dgm:t>
    </dgm:pt>
    <dgm:pt modelId="{509B9647-EF0F-5A43-89D9-847BCDBD14E6}" type="pres">
      <dgm:prSet presAssocID="{F3CA5440-88A4-49D1-B2DB-B8477473804E}" presName="sp" presStyleCnt="0"/>
      <dgm:spPr/>
    </dgm:pt>
    <dgm:pt modelId="{2DA43AC9-7F9B-3A43-952C-C46835C2A144}" type="pres">
      <dgm:prSet presAssocID="{15902D72-79D6-4DD2-A43B-E2CDE02FBA9B}" presName="arrowAndChildren" presStyleCnt="0"/>
      <dgm:spPr/>
    </dgm:pt>
    <dgm:pt modelId="{21721950-9710-274F-A69C-9185E80D2BBA}" type="pres">
      <dgm:prSet presAssocID="{15902D72-79D6-4DD2-A43B-E2CDE02FBA9B}" presName="parentTextArrow" presStyleLbl="node1" presStyleIdx="3" presStyleCnt="4"/>
      <dgm:spPr/>
      <dgm:t>
        <a:bodyPr/>
        <a:lstStyle/>
        <a:p>
          <a:endParaRPr lang="en-US"/>
        </a:p>
      </dgm:t>
    </dgm:pt>
  </dgm:ptLst>
  <dgm:cxnLst>
    <dgm:cxn modelId="{7CCD0132-15F0-2A4A-92FA-38581BDB00B1}" type="presOf" srcId="{15902D72-79D6-4DD2-A43B-E2CDE02FBA9B}" destId="{21721950-9710-274F-A69C-9185E80D2BBA}" srcOrd="0" destOrd="0" presId="urn:microsoft.com/office/officeart/2005/8/layout/process4"/>
    <dgm:cxn modelId="{0CFFB71F-5D5F-4C03-8D0B-809E3A503CE6}" srcId="{8AAC7B49-8253-4B1C-B789-E704CB58B2F5}" destId="{AB9A1907-3769-4B65-BF52-D846E34E14E1}" srcOrd="2" destOrd="0" parTransId="{DBBE6F01-2A2C-4C07-9E3B-5FB92932892D}" sibTransId="{E71E7590-3E43-4BEA-A53F-E03B6397809D}"/>
    <dgm:cxn modelId="{F0FEF7E1-10F9-3F4D-95E3-FF7FB95C081D}" type="presOf" srcId="{AA29950D-2FF9-4340-A211-0603F8484A34}" destId="{27E829EB-57DD-DF4E-BEB8-69951E24D63B}" srcOrd="0" destOrd="0" presId="urn:microsoft.com/office/officeart/2005/8/layout/process4"/>
    <dgm:cxn modelId="{D605261A-9F6F-2246-B1FC-65D67D6EDBF3}" type="presOf" srcId="{25B7D9AE-6935-4A3A-8EFA-79B2FA8929FC}" destId="{A84CD67B-D8AE-C44A-8216-8741C86A8E01}" srcOrd="0" destOrd="0" presId="urn:microsoft.com/office/officeart/2005/8/layout/process4"/>
    <dgm:cxn modelId="{52BB8553-F178-1741-AE06-3F01F6231505}" type="presOf" srcId="{8AAC7B49-8253-4B1C-B789-E704CB58B2F5}" destId="{D217041D-7DAF-6847-AAD0-A88C6E7BBF38}" srcOrd="0" destOrd="0" presId="urn:microsoft.com/office/officeart/2005/8/layout/process4"/>
    <dgm:cxn modelId="{2D245804-79AF-4200-A9AD-DF478B6BEDA1}" srcId="{8AAC7B49-8253-4B1C-B789-E704CB58B2F5}" destId="{AA29950D-2FF9-4340-A211-0603F8484A34}" srcOrd="1" destOrd="0" parTransId="{7284812F-B3C5-4BF6-847B-BDB53A2660F9}" sibTransId="{FF5B2826-D026-4C32-AEC8-3CF4F37148D0}"/>
    <dgm:cxn modelId="{64D0C78B-4940-4FAA-9CC0-37BDA4E8E380}" srcId="{8AAC7B49-8253-4B1C-B789-E704CB58B2F5}" destId="{15902D72-79D6-4DD2-A43B-E2CDE02FBA9B}" srcOrd="0" destOrd="0" parTransId="{02AD188D-E9CE-42F4-9254-137F1BA76BD9}" sibTransId="{F3CA5440-88A4-49D1-B2DB-B8477473804E}"/>
    <dgm:cxn modelId="{737D29C5-472F-B844-92F7-F5485FF0FF1B}" type="presOf" srcId="{AB9A1907-3769-4B65-BF52-D846E34E14E1}" destId="{EE2EF0CE-0B6F-3549-B311-ED884CC4B714}" srcOrd="0" destOrd="0" presId="urn:microsoft.com/office/officeart/2005/8/layout/process4"/>
    <dgm:cxn modelId="{4F39DAEF-61E6-4E0F-A7FD-0731ECE5AE75}" srcId="{8AAC7B49-8253-4B1C-B789-E704CB58B2F5}" destId="{25B7D9AE-6935-4A3A-8EFA-79B2FA8929FC}" srcOrd="3" destOrd="0" parTransId="{2E56A481-0E14-4453-BDA0-226F018BBDB4}" sibTransId="{8236D3A6-D6F2-4C6E-A455-3C72CA606D4D}"/>
    <dgm:cxn modelId="{C2F7D317-68CE-854D-BD4E-E00F9393DCA3}" type="presParOf" srcId="{D217041D-7DAF-6847-AAD0-A88C6E7BBF38}" destId="{2743EB5D-44F7-D74E-AF30-92772266667A}" srcOrd="0" destOrd="0" presId="urn:microsoft.com/office/officeart/2005/8/layout/process4"/>
    <dgm:cxn modelId="{922A8EE4-E738-254E-ABD8-FF3FA9768CAB}" type="presParOf" srcId="{2743EB5D-44F7-D74E-AF30-92772266667A}" destId="{A84CD67B-D8AE-C44A-8216-8741C86A8E01}" srcOrd="0" destOrd="0" presId="urn:microsoft.com/office/officeart/2005/8/layout/process4"/>
    <dgm:cxn modelId="{846328C3-DBEC-CC47-BF28-475F36700915}" type="presParOf" srcId="{D217041D-7DAF-6847-AAD0-A88C6E7BBF38}" destId="{0C8466F1-DBDA-0842-8655-429BD7EF615C}" srcOrd="1" destOrd="0" presId="urn:microsoft.com/office/officeart/2005/8/layout/process4"/>
    <dgm:cxn modelId="{D2C2E56C-1BDA-4E41-A294-38D1B230B972}" type="presParOf" srcId="{D217041D-7DAF-6847-AAD0-A88C6E7BBF38}" destId="{CAC8704F-2B86-5240-90C7-6609230C4CB6}" srcOrd="2" destOrd="0" presId="urn:microsoft.com/office/officeart/2005/8/layout/process4"/>
    <dgm:cxn modelId="{1B451FEA-FE2B-0040-8593-87FDDC88E95E}" type="presParOf" srcId="{CAC8704F-2B86-5240-90C7-6609230C4CB6}" destId="{EE2EF0CE-0B6F-3549-B311-ED884CC4B714}" srcOrd="0" destOrd="0" presId="urn:microsoft.com/office/officeart/2005/8/layout/process4"/>
    <dgm:cxn modelId="{8F014B8D-DFAC-FE4F-962F-F6AEE99A77EF}" type="presParOf" srcId="{D217041D-7DAF-6847-AAD0-A88C6E7BBF38}" destId="{AF264CF4-9AF7-DE41-8BD3-11267F4E8381}" srcOrd="3" destOrd="0" presId="urn:microsoft.com/office/officeart/2005/8/layout/process4"/>
    <dgm:cxn modelId="{236E230C-6A13-9F46-AEA4-9AD3159D1EAC}" type="presParOf" srcId="{D217041D-7DAF-6847-AAD0-A88C6E7BBF38}" destId="{8D849D53-3600-6649-B681-A552A2CF0FB0}" srcOrd="4" destOrd="0" presId="urn:microsoft.com/office/officeart/2005/8/layout/process4"/>
    <dgm:cxn modelId="{1256C6EE-5E78-FF4A-8869-656B88B7DE52}" type="presParOf" srcId="{8D849D53-3600-6649-B681-A552A2CF0FB0}" destId="{27E829EB-57DD-DF4E-BEB8-69951E24D63B}" srcOrd="0" destOrd="0" presId="urn:microsoft.com/office/officeart/2005/8/layout/process4"/>
    <dgm:cxn modelId="{179A0B11-4C36-6D41-ABDA-D01840BA857B}" type="presParOf" srcId="{D217041D-7DAF-6847-AAD0-A88C6E7BBF38}" destId="{509B9647-EF0F-5A43-89D9-847BCDBD14E6}" srcOrd="5" destOrd="0" presId="urn:microsoft.com/office/officeart/2005/8/layout/process4"/>
    <dgm:cxn modelId="{94D12A00-AA93-9A48-9BC8-3C74388F0C44}" type="presParOf" srcId="{D217041D-7DAF-6847-AAD0-A88C6E7BBF38}" destId="{2DA43AC9-7F9B-3A43-952C-C46835C2A144}" srcOrd="6" destOrd="0" presId="urn:microsoft.com/office/officeart/2005/8/layout/process4"/>
    <dgm:cxn modelId="{951BE928-FC4C-9849-A64B-F3F23E4F94C5}" type="presParOf" srcId="{2DA43AC9-7F9B-3A43-952C-C46835C2A144}" destId="{21721950-9710-274F-A69C-9185E80D2BB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684AE1-A08F-DA4E-B430-70C738A02161}">
      <dsp:nvSpPr>
        <dsp:cNvPr id="0" name=""/>
        <dsp:cNvSpPr/>
      </dsp:nvSpPr>
      <dsp:spPr>
        <a:xfrm>
          <a:off x="0" y="4210461"/>
          <a:ext cx="1670843" cy="39478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830" tIns="99568" rIns="118830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Explain</a:t>
          </a:r>
        </a:p>
      </dsp:txBody>
      <dsp:txXfrm>
        <a:off x="0" y="4210461"/>
        <a:ext cx="1670843" cy="394782"/>
      </dsp:txXfrm>
    </dsp:sp>
    <dsp:sp modelId="{96F708EA-6303-7945-AFDA-77BE5E8BFBA6}">
      <dsp:nvSpPr>
        <dsp:cNvPr id="0" name=""/>
        <dsp:cNvSpPr/>
      </dsp:nvSpPr>
      <dsp:spPr>
        <a:xfrm>
          <a:off x="1670843" y="4210461"/>
          <a:ext cx="5012531" cy="394782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78" tIns="139700" rIns="101678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Explain the nine-step process of CPFR.</a:t>
          </a:r>
        </a:p>
      </dsp:txBody>
      <dsp:txXfrm>
        <a:off x="1670843" y="4210461"/>
        <a:ext cx="5012531" cy="394782"/>
      </dsp:txXfrm>
    </dsp:sp>
    <dsp:sp modelId="{DC6F9A15-B686-C54B-A9E3-11A013CA5737}">
      <dsp:nvSpPr>
        <dsp:cNvPr id="0" name=""/>
        <dsp:cNvSpPr/>
      </dsp:nvSpPr>
      <dsp:spPr>
        <a:xfrm rot="10800000">
          <a:off x="0" y="3609206"/>
          <a:ext cx="1670843" cy="607176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830" tIns="99568" rIns="118830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Explain</a:t>
          </a:r>
        </a:p>
      </dsp:txBody>
      <dsp:txXfrm rot="-10800000">
        <a:off x="0" y="3609206"/>
        <a:ext cx="1670843" cy="394664"/>
      </dsp:txXfrm>
    </dsp:sp>
    <dsp:sp modelId="{2D47E4B6-FF6F-344E-844E-0CAD1D0B6C89}">
      <dsp:nvSpPr>
        <dsp:cNvPr id="0" name=""/>
        <dsp:cNvSpPr/>
      </dsp:nvSpPr>
      <dsp:spPr>
        <a:xfrm>
          <a:off x="1670843" y="3609206"/>
          <a:ext cx="5012531" cy="394664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78" tIns="139700" rIns="101678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Explain the factors that should be considered when selecting a forecasting model.</a:t>
          </a:r>
        </a:p>
      </dsp:txBody>
      <dsp:txXfrm>
        <a:off x="1670843" y="3609206"/>
        <a:ext cx="5012531" cy="394664"/>
      </dsp:txXfrm>
    </dsp:sp>
    <dsp:sp modelId="{D8C4F9DC-E724-BE44-9EC1-979F1F9E8464}">
      <dsp:nvSpPr>
        <dsp:cNvPr id="0" name=""/>
        <dsp:cNvSpPr/>
      </dsp:nvSpPr>
      <dsp:spPr>
        <a:xfrm rot="10800000">
          <a:off x="0" y="3007952"/>
          <a:ext cx="1670843" cy="607176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830" tIns="99568" rIns="118830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Compute</a:t>
          </a:r>
        </a:p>
      </dsp:txBody>
      <dsp:txXfrm rot="-10800000">
        <a:off x="0" y="3007952"/>
        <a:ext cx="1670843" cy="394664"/>
      </dsp:txXfrm>
    </dsp:sp>
    <dsp:sp modelId="{21C9EBBF-0171-B04E-AF6B-42A9284E1009}">
      <dsp:nvSpPr>
        <dsp:cNvPr id="0" name=""/>
        <dsp:cNvSpPr/>
      </dsp:nvSpPr>
      <dsp:spPr>
        <a:xfrm>
          <a:off x="1670843" y="3007952"/>
          <a:ext cx="5012531" cy="394664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78" tIns="139700" rIns="101678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Compute forecast accuracy.</a:t>
          </a:r>
        </a:p>
      </dsp:txBody>
      <dsp:txXfrm>
        <a:off x="1670843" y="3007952"/>
        <a:ext cx="5012531" cy="394664"/>
      </dsp:txXfrm>
    </dsp:sp>
    <dsp:sp modelId="{AFCBD917-5706-1949-8552-7D07A51D9BF9}">
      <dsp:nvSpPr>
        <dsp:cNvPr id="0" name=""/>
        <dsp:cNvSpPr/>
      </dsp:nvSpPr>
      <dsp:spPr>
        <a:xfrm rot="10800000">
          <a:off x="0" y="2406698"/>
          <a:ext cx="1670843" cy="607176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830" tIns="99568" rIns="118830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Describe</a:t>
          </a:r>
        </a:p>
      </dsp:txBody>
      <dsp:txXfrm rot="-10800000">
        <a:off x="0" y="2406698"/>
        <a:ext cx="1670843" cy="394664"/>
      </dsp:txXfrm>
    </dsp:sp>
    <dsp:sp modelId="{7F29560E-5928-064C-A07A-E2D96F888C75}">
      <dsp:nvSpPr>
        <dsp:cNvPr id="0" name=""/>
        <dsp:cNvSpPr/>
      </dsp:nvSpPr>
      <dsp:spPr>
        <a:xfrm>
          <a:off x="1670843" y="2406698"/>
          <a:ext cx="5012531" cy="394664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78" tIns="139700" rIns="101678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Describe causal modeling using linear regression.</a:t>
          </a:r>
        </a:p>
      </dsp:txBody>
      <dsp:txXfrm>
        <a:off x="1670843" y="2406698"/>
        <a:ext cx="5012531" cy="394664"/>
      </dsp:txXfrm>
    </dsp:sp>
    <dsp:sp modelId="{8BA44B67-27C1-A64F-8DCD-7384209E39F9}">
      <dsp:nvSpPr>
        <dsp:cNvPr id="0" name=""/>
        <dsp:cNvSpPr/>
      </dsp:nvSpPr>
      <dsp:spPr>
        <a:xfrm rot="10800000">
          <a:off x="0" y="1805443"/>
          <a:ext cx="1670843" cy="607176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830" tIns="99568" rIns="118830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Describe</a:t>
          </a:r>
        </a:p>
      </dsp:txBody>
      <dsp:txXfrm rot="-10800000">
        <a:off x="0" y="1805443"/>
        <a:ext cx="1670843" cy="394664"/>
      </dsp:txXfrm>
    </dsp:sp>
    <dsp:sp modelId="{B37F6534-B415-D24C-B014-BE00584A46A0}">
      <dsp:nvSpPr>
        <dsp:cNvPr id="0" name=""/>
        <dsp:cNvSpPr/>
      </dsp:nvSpPr>
      <dsp:spPr>
        <a:xfrm>
          <a:off x="1670843" y="1805443"/>
          <a:ext cx="5012531" cy="394664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78" tIns="139700" rIns="101678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Describe time series models.</a:t>
          </a:r>
        </a:p>
      </dsp:txBody>
      <dsp:txXfrm>
        <a:off x="1670843" y="1805443"/>
        <a:ext cx="5012531" cy="394664"/>
      </dsp:txXfrm>
    </dsp:sp>
    <dsp:sp modelId="{EF7F0EA0-B770-5B47-92F7-74DE822F74C3}">
      <dsp:nvSpPr>
        <dsp:cNvPr id="0" name=""/>
        <dsp:cNvSpPr/>
      </dsp:nvSpPr>
      <dsp:spPr>
        <a:xfrm rot="10800000">
          <a:off x="0" y="1204189"/>
          <a:ext cx="1670843" cy="607176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830" tIns="99568" rIns="118830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Identify</a:t>
          </a:r>
        </a:p>
      </dsp:txBody>
      <dsp:txXfrm rot="-10800000">
        <a:off x="0" y="1204189"/>
        <a:ext cx="1670843" cy="394664"/>
      </dsp:txXfrm>
    </dsp:sp>
    <dsp:sp modelId="{4563B259-C3FC-EC40-A458-A70B1DBE9F15}">
      <dsp:nvSpPr>
        <dsp:cNvPr id="0" name=""/>
        <dsp:cNvSpPr/>
      </dsp:nvSpPr>
      <dsp:spPr>
        <a:xfrm>
          <a:off x="1670843" y="1204189"/>
          <a:ext cx="5012531" cy="394664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78" tIns="139700" rIns="101678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Identify types of forecasting methods and their characteristics.</a:t>
          </a:r>
        </a:p>
      </dsp:txBody>
      <dsp:txXfrm>
        <a:off x="1670843" y="1204189"/>
        <a:ext cx="5012531" cy="394664"/>
      </dsp:txXfrm>
    </dsp:sp>
    <dsp:sp modelId="{8BB86613-6C3B-D64E-A3AB-20D7C91730AE}">
      <dsp:nvSpPr>
        <dsp:cNvPr id="0" name=""/>
        <dsp:cNvSpPr/>
      </dsp:nvSpPr>
      <dsp:spPr>
        <a:xfrm rot="10800000">
          <a:off x="0" y="602935"/>
          <a:ext cx="1670843" cy="607176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830" tIns="99568" rIns="118830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Explain</a:t>
          </a:r>
        </a:p>
      </dsp:txBody>
      <dsp:txXfrm rot="-10800000">
        <a:off x="0" y="602935"/>
        <a:ext cx="1670843" cy="394664"/>
      </dsp:txXfrm>
    </dsp:sp>
    <dsp:sp modelId="{32DFDABA-6EFC-A644-962C-0F97010EB2CA}">
      <dsp:nvSpPr>
        <dsp:cNvPr id="0" name=""/>
        <dsp:cNvSpPr/>
      </dsp:nvSpPr>
      <dsp:spPr>
        <a:xfrm>
          <a:off x="1670843" y="602935"/>
          <a:ext cx="5012531" cy="394664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78" tIns="139700" rIns="101678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Explain the steps involved in the forecasting process.</a:t>
          </a:r>
        </a:p>
      </dsp:txBody>
      <dsp:txXfrm>
        <a:off x="1670843" y="602935"/>
        <a:ext cx="5012531" cy="394664"/>
      </dsp:txXfrm>
    </dsp:sp>
    <dsp:sp modelId="{8838D020-AE2B-5842-B580-CD2888476C5E}">
      <dsp:nvSpPr>
        <dsp:cNvPr id="0" name=""/>
        <dsp:cNvSpPr/>
      </dsp:nvSpPr>
      <dsp:spPr>
        <a:xfrm rot="10800000">
          <a:off x="0" y="1680"/>
          <a:ext cx="1670843" cy="607176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830" tIns="99568" rIns="118830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Identify</a:t>
          </a:r>
        </a:p>
      </dsp:txBody>
      <dsp:txXfrm rot="-10800000">
        <a:off x="0" y="1680"/>
        <a:ext cx="1670843" cy="394664"/>
      </dsp:txXfrm>
    </dsp:sp>
    <dsp:sp modelId="{EDBC592E-4BDC-EA4F-8931-EDCD005401CC}">
      <dsp:nvSpPr>
        <dsp:cNvPr id="0" name=""/>
        <dsp:cNvSpPr/>
      </dsp:nvSpPr>
      <dsp:spPr>
        <a:xfrm>
          <a:off x="1670843" y="1680"/>
          <a:ext cx="5012531" cy="394664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78" tIns="139700" rIns="101678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Identify principles of forecasting.</a:t>
          </a:r>
        </a:p>
      </dsp:txBody>
      <dsp:txXfrm>
        <a:off x="1670843" y="1680"/>
        <a:ext cx="5012531" cy="3946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E74CC6-62C5-DD4E-BAC9-1873BD4969F5}">
      <dsp:nvSpPr>
        <dsp:cNvPr id="0" name=""/>
        <dsp:cNvSpPr/>
      </dsp:nvSpPr>
      <dsp:spPr>
        <a:xfrm>
          <a:off x="3542" y="172074"/>
          <a:ext cx="1917799" cy="2684918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519" tIns="330200" rIns="149519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The first step is to decide what to forecast in terms of the data to forecast and the level of detail required. </a:t>
          </a:r>
        </a:p>
      </dsp:txBody>
      <dsp:txXfrm>
        <a:off x="3542" y="1192343"/>
        <a:ext cx="1917799" cy="1610951"/>
      </dsp:txXfrm>
    </dsp:sp>
    <dsp:sp modelId="{665E9EC8-EAD6-104B-88AA-C141BF5393D5}">
      <dsp:nvSpPr>
        <dsp:cNvPr id="0" name=""/>
        <dsp:cNvSpPr/>
      </dsp:nvSpPr>
      <dsp:spPr>
        <a:xfrm>
          <a:off x="559703" y="440565"/>
          <a:ext cx="805475" cy="80547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2798" tIns="12700" rIns="62798" bIns="1270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1</a:t>
          </a:r>
        </a:p>
      </dsp:txBody>
      <dsp:txXfrm>
        <a:off x="677662" y="558524"/>
        <a:ext cx="569557" cy="569557"/>
      </dsp:txXfrm>
    </dsp:sp>
    <dsp:sp modelId="{D1571348-CC0F-6541-9F37-D56FD7D1D19B}">
      <dsp:nvSpPr>
        <dsp:cNvPr id="0" name=""/>
        <dsp:cNvSpPr/>
      </dsp:nvSpPr>
      <dsp:spPr>
        <a:xfrm>
          <a:off x="3542" y="2856920"/>
          <a:ext cx="1917799" cy="7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1EEA87B-1AFA-0E43-96AD-CD4FECBDB286}">
      <dsp:nvSpPr>
        <dsp:cNvPr id="0" name=""/>
        <dsp:cNvSpPr/>
      </dsp:nvSpPr>
      <dsp:spPr>
        <a:xfrm>
          <a:off x="2113121" y="172074"/>
          <a:ext cx="1917799" cy="2684918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519" tIns="330200" rIns="149519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The second step is to evaluate and analyze the appropriate data. In this step, we identify the data needed and its availability. </a:t>
          </a:r>
        </a:p>
      </dsp:txBody>
      <dsp:txXfrm>
        <a:off x="2113121" y="1192343"/>
        <a:ext cx="1917799" cy="1610951"/>
      </dsp:txXfrm>
    </dsp:sp>
    <dsp:sp modelId="{29FC388F-DDBA-6643-BBA8-0CC47F58DF4A}">
      <dsp:nvSpPr>
        <dsp:cNvPr id="0" name=""/>
        <dsp:cNvSpPr/>
      </dsp:nvSpPr>
      <dsp:spPr>
        <a:xfrm>
          <a:off x="2669283" y="440565"/>
          <a:ext cx="805475" cy="80547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2798" tIns="12700" rIns="62798" bIns="1270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2</a:t>
          </a:r>
        </a:p>
      </dsp:txBody>
      <dsp:txXfrm>
        <a:off x="2787242" y="558524"/>
        <a:ext cx="569557" cy="569557"/>
      </dsp:txXfrm>
    </dsp:sp>
    <dsp:sp modelId="{BF1792FC-0BF4-3146-A6EE-9C504CF95228}">
      <dsp:nvSpPr>
        <dsp:cNvPr id="0" name=""/>
        <dsp:cNvSpPr/>
      </dsp:nvSpPr>
      <dsp:spPr>
        <a:xfrm>
          <a:off x="2113121" y="2856920"/>
          <a:ext cx="1917799" cy="7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4311B15-0586-C14D-9EE4-20D4358138A3}">
      <dsp:nvSpPr>
        <dsp:cNvPr id="0" name=""/>
        <dsp:cNvSpPr/>
      </dsp:nvSpPr>
      <dsp:spPr>
        <a:xfrm>
          <a:off x="4222700" y="172074"/>
          <a:ext cx="1917799" cy="2684918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519" tIns="330200" rIns="149519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The third step is to select and test the forecasting model. We must consider different factors when selecting the model such as ease of use, cost, and accuracy. </a:t>
          </a:r>
        </a:p>
      </dsp:txBody>
      <dsp:txXfrm>
        <a:off x="4222700" y="1192343"/>
        <a:ext cx="1917799" cy="1610951"/>
      </dsp:txXfrm>
    </dsp:sp>
    <dsp:sp modelId="{C2EABD78-E161-0741-BB9A-36DBAB0B85DD}">
      <dsp:nvSpPr>
        <dsp:cNvPr id="0" name=""/>
        <dsp:cNvSpPr/>
      </dsp:nvSpPr>
      <dsp:spPr>
        <a:xfrm>
          <a:off x="4778862" y="440565"/>
          <a:ext cx="805475" cy="80547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2798" tIns="12700" rIns="62798" bIns="1270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3</a:t>
          </a:r>
        </a:p>
      </dsp:txBody>
      <dsp:txXfrm>
        <a:off x="4896821" y="558524"/>
        <a:ext cx="569557" cy="569557"/>
      </dsp:txXfrm>
    </dsp:sp>
    <dsp:sp modelId="{A97BE3A4-323A-284F-BD11-C44514DF1FC8}">
      <dsp:nvSpPr>
        <dsp:cNvPr id="0" name=""/>
        <dsp:cNvSpPr/>
      </dsp:nvSpPr>
      <dsp:spPr>
        <a:xfrm>
          <a:off x="4222700" y="2856920"/>
          <a:ext cx="1917799" cy="7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17A22C6-DE12-E646-A768-FFF470CF45A5}">
      <dsp:nvSpPr>
        <dsp:cNvPr id="0" name=""/>
        <dsp:cNvSpPr/>
      </dsp:nvSpPr>
      <dsp:spPr>
        <a:xfrm>
          <a:off x="6332279" y="172074"/>
          <a:ext cx="1917799" cy="2684918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519" tIns="330200" rIns="149519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In the fourth step, the forecasts are generated using the model. </a:t>
          </a:r>
        </a:p>
      </dsp:txBody>
      <dsp:txXfrm>
        <a:off x="6332279" y="1192343"/>
        <a:ext cx="1917799" cy="1610951"/>
      </dsp:txXfrm>
    </dsp:sp>
    <dsp:sp modelId="{E316C15A-C54D-0F4D-AF4D-CAAD468A24DD}">
      <dsp:nvSpPr>
        <dsp:cNvPr id="0" name=""/>
        <dsp:cNvSpPr/>
      </dsp:nvSpPr>
      <dsp:spPr>
        <a:xfrm>
          <a:off x="6888441" y="440565"/>
          <a:ext cx="805475" cy="80547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2798" tIns="12700" rIns="62798" bIns="1270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4</a:t>
          </a:r>
        </a:p>
      </dsp:txBody>
      <dsp:txXfrm>
        <a:off x="7006400" y="558524"/>
        <a:ext cx="569557" cy="569557"/>
      </dsp:txXfrm>
    </dsp:sp>
    <dsp:sp modelId="{2B3A828F-CB51-4D43-A917-972849EA5B09}">
      <dsp:nvSpPr>
        <dsp:cNvPr id="0" name=""/>
        <dsp:cNvSpPr/>
      </dsp:nvSpPr>
      <dsp:spPr>
        <a:xfrm>
          <a:off x="6332279" y="2856920"/>
          <a:ext cx="1917799" cy="7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F15A6A9-425A-9A49-93E1-8F49D2DB5CA3}">
      <dsp:nvSpPr>
        <dsp:cNvPr id="0" name=""/>
        <dsp:cNvSpPr/>
      </dsp:nvSpPr>
      <dsp:spPr>
        <a:xfrm>
          <a:off x="8441858" y="172074"/>
          <a:ext cx="1917799" cy="2684918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519" tIns="330200" rIns="149519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During the last step, we monitor the accuracy of the forecasts since we may need to change the model if the environment has changed.</a:t>
          </a:r>
        </a:p>
      </dsp:txBody>
      <dsp:txXfrm>
        <a:off x="8441858" y="1192343"/>
        <a:ext cx="1917799" cy="1610951"/>
      </dsp:txXfrm>
    </dsp:sp>
    <dsp:sp modelId="{216186A7-D73B-8342-8638-6177DB29AADA}">
      <dsp:nvSpPr>
        <dsp:cNvPr id="0" name=""/>
        <dsp:cNvSpPr/>
      </dsp:nvSpPr>
      <dsp:spPr>
        <a:xfrm>
          <a:off x="8998020" y="440565"/>
          <a:ext cx="805475" cy="80547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2798" tIns="12700" rIns="62798" bIns="1270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5</a:t>
          </a:r>
        </a:p>
      </dsp:txBody>
      <dsp:txXfrm>
        <a:off x="9115979" y="558524"/>
        <a:ext cx="569557" cy="569557"/>
      </dsp:txXfrm>
    </dsp:sp>
    <dsp:sp modelId="{CF50B838-D212-CC43-97A2-7F20B342F674}">
      <dsp:nvSpPr>
        <dsp:cNvPr id="0" name=""/>
        <dsp:cNvSpPr/>
      </dsp:nvSpPr>
      <dsp:spPr>
        <a:xfrm>
          <a:off x="8441858" y="2856920"/>
          <a:ext cx="1917799" cy="7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37BE84-5AC8-9D47-A129-22B261927C8D}">
      <dsp:nvSpPr>
        <dsp:cNvPr id="0" name=""/>
        <dsp:cNvSpPr/>
      </dsp:nvSpPr>
      <dsp:spPr>
        <a:xfrm>
          <a:off x="240914" y="815545"/>
          <a:ext cx="1449494" cy="724747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Qualitative</a:t>
          </a:r>
        </a:p>
      </dsp:txBody>
      <dsp:txXfrm>
        <a:off x="262141" y="836772"/>
        <a:ext cx="1407040" cy="682293"/>
      </dsp:txXfrm>
    </dsp:sp>
    <dsp:sp modelId="{500DC676-6201-EC47-A0EC-202E2DD7B9E1}">
      <dsp:nvSpPr>
        <dsp:cNvPr id="0" name=""/>
        <dsp:cNvSpPr/>
      </dsp:nvSpPr>
      <dsp:spPr>
        <a:xfrm rot="18529972">
          <a:off x="1503481" y="773325"/>
          <a:ext cx="1002428" cy="28317"/>
        </a:xfrm>
        <a:custGeom>
          <a:avLst/>
          <a:gdLst/>
          <a:ahLst/>
          <a:cxnLst/>
          <a:rect l="0" t="0" r="0" b="0"/>
          <a:pathLst>
            <a:path>
              <a:moveTo>
                <a:pt x="0" y="14158"/>
              </a:moveTo>
              <a:lnTo>
                <a:pt x="1002428" y="14158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79634" y="762423"/>
        <a:ext cx="50121" cy="50121"/>
      </dsp:txXfrm>
    </dsp:sp>
    <dsp:sp modelId="{1398F68F-FD82-2D4A-A0B2-6A1FD2B0309F}">
      <dsp:nvSpPr>
        <dsp:cNvPr id="0" name=""/>
        <dsp:cNvSpPr/>
      </dsp:nvSpPr>
      <dsp:spPr>
        <a:xfrm>
          <a:off x="2318982" y="0"/>
          <a:ext cx="3966266" cy="794098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Qualitative methods are subjective since they rely on the educated guesses of the forecaster. </a:t>
          </a:r>
        </a:p>
      </dsp:txBody>
      <dsp:txXfrm>
        <a:off x="2342240" y="23258"/>
        <a:ext cx="3919750" cy="747582"/>
      </dsp:txXfrm>
    </dsp:sp>
    <dsp:sp modelId="{341404E2-B33F-134F-9EDA-6940B5278491}">
      <dsp:nvSpPr>
        <dsp:cNvPr id="0" name=""/>
        <dsp:cNvSpPr/>
      </dsp:nvSpPr>
      <dsp:spPr>
        <a:xfrm>
          <a:off x="178296" y="3088385"/>
          <a:ext cx="1449494" cy="724747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Quantitative</a:t>
          </a:r>
        </a:p>
      </dsp:txBody>
      <dsp:txXfrm>
        <a:off x="199523" y="3109612"/>
        <a:ext cx="1407040" cy="682293"/>
      </dsp:txXfrm>
    </dsp:sp>
    <dsp:sp modelId="{D3E5B2D5-BEF1-664C-B116-CF252165EDE6}">
      <dsp:nvSpPr>
        <dsp:cNvPr id="0" name=""/>
        <dsp:cNvSpPr/>
      </dsp:nvSpPr>
      <dsp:spPr>
        <a:xfrm rot="18008578">
          <a:off x="1365633" y="2981220"/>
          <a:ext cx="1053176" cy="28317"/>
        </a:xfrm>
        <a:custGeom>
          <a:avLst/>
          <a:gdLst/>
          <a:ahLst/>
          <a:cxnLst/>
          <a:rect l="0" t="0" r="0" b="0"/>
          <a:pathLst>
            <a:path>
              <a:moveTo>
                <a:pt x="0" y="14158"/>
              </a:moveTo>
              <a:lnTo>
                <a:pt x="1053176" y="14158"/>
              </a:lnTo>
            </a:path>
          </a:pathLst>
        </a:cu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865892" y="2969049"/>
        <a:ext cx="52658" cy="52658"/>
      </dsp:txXfrm>
    </dsp:sp>
    <dsp:sp modelId="{0B434AA6-1D28-CF4B-9D6C-4377D145D563}">
      <dsp:nvSpPr>
        <dsp:cNvPr id="0" name=""/>
        <dsp:cNvSpPr/>
      </dsp:nvSpPr>
      <dsp:spPr>
        <a:xfrm>
          <a:off x="2156653" y="2149627"/>
          <a:ext cx="4039132" cy="780741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Quantitative forecasting methods are based on using calculations to make forecasts. These calculations require past data. They are more objective. </a:t>
          </a:r>
        </a:p>
      </dsp:txBody>
      <dsp:txXfrm>
        <a:off x="2179520" y="2172494"/>
        <a:ext cx="3993398" cy="735007"/>
      </dsp:txXfrm>
    </dsp:sp>
    <dsp:sp modelId="{B3BF3292-DFA2-914D-B596-FA21E3D1AF24}">
      <dsp:nvSpPr>
        <dsp:cNvPr id="0" name=""/>
        <dsp:cNvSpPr/>
      </dsp:nvSpPr>
      <dsp:spPr>
        <a:xfrm>
          <a:off x="2278990" y="787631"/>
          <a:ext cx="3894009" cy="1160291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Benefits: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Gives people a general sense of where things are heading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Can lend itself to broader comparisons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some of the ups and downs of volatility are averaged out in a broader, long term view.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2312974" y="821615"/>
        <a:ext cx="3826041" cy="1092323"/>
      </dsp:txXfrm>
    </dsp:sp>
    <dsp:sp modelId="{67AD217F-A210-9D42-95C5-B715EF7802D8}">
      <dsp:nvSpPr>
        <dsp:cNvPr id="0" name=""/>
        <dsp:cNvSpPr/>
      </dsp:nvSpPr>
      <dsp:spPr>
        <a:xfrm>
          <a:off x="2120575" y="2971193"/>
          <a:ext cx="4039132" cy="1539964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Benefits: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Numerical values often add strength or credibility in people’s minds regarding the forecasting.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allows for more direct comparison with historical data and prior forecasts.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Can be an aid to short term decisions 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 dirty="0"/>
        </a:p>
      </dsp:txBody>
      <dsp:txXfrm>
        <a:off x="2165679" y="3016297"/>
        <a:ext cx="3948924" cy="14497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81F21-B861-C340-98FF-D6E58C00F92A}">
      <dsp:nvSpPr>
        <dsp:cNvPr id="0" name=""/>
        <dsp:cNvSpPr/>
      </dsp:nvSpPr>
      <dsp:spPr>
        <a:xfrm>
          <a:off x="815" y="235303"/>
          <a:ext cx="3181782" cy="190906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Level patterns show a stable demand that fluctuates around the mean. </a:t>
          </a:r>
        </a:p>
      </dsp:txBody>
      <dsp:txXfrm>
        <a:off x="815" y="235303"/>
        <a:ext cx="3181782" cy="1909069"/>
      </dsp:txXfrm>
    </dsp:sp>
    <dsp:sp modelId="{ADE3881A-1F62-7549-8607-C06930BFD567}">
      <dsp:nvSpPr>
        <dsp:cNvPr id="0" name=""/>
        <dsp:cNvSpPr/>
      </dsp:nvSpPr>
      <dsp:spPr>
        <a:xfrm>
          <a:off x="3500776" y="235303"/>
          <a:ext cx="3181782" cy="1909069"/>
        </a:xfrm>
        <a:prstGeom prst="rect">
          <a:avLst/>
        </a:prstGeom>
        <a:solidFill>
          <a:schemeClr val="accent2">
            <a:hueOff val="-1458064"/>
            <a:satOff val="-2807"/>
            <a:lumOff val="196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A trend is where the data is either increasing or decreasing rather steadily over time. </a:t>
          </a:r>
        </a:p>
      </dsp:txBody>
      <dsp:txXfrm>
        <a:off x="3500776" y="235303"/>
        <a:ext cx="3181782" cy="1909069"/>
      </dsp:txXfrm>
    </dsp:sp>
    <dsp:sp modelId="{D9D8E9EA-A91B-0D42-B1EC-C9459F3DBEF5}">
      <dsp:nvSpPr>
        <dsp:cNvPr id="0" name=""/>
        <dsp:cNvSpPr/>
      </dsp:nvSpPr>
      <dsp:spPr>
        <a:xfrm>
          <a:off x="815" y="2462551"/>
          <a:ext cx="3181782" cy="1909069"/>
        </a:xfrm>
        <a:prstGeom prst="rect">
          <a:avLst/>
        </a:prstGeom>
        <a:solidFill>
          <a:schemeClr val="accent2">
            <a:hueOff val="-2916128"/>
            <a:satOff val="-5613"/>
            <a:lumOff val="392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Seasonality occurs when the season affects the level of demand. </a:t>
          </a:r>
        </a:p>
      </dsp:txBody>
      <dsp:txXfrm>
        <a:off x="815" y="2462551"/>
        <a:ext cx="3181782" cy="1909069"/>
      </dsp:txXfrm>
    </dsp:sp>
    <dsp:sp modelId="{413E4B43-3ADE-A541-92AB-E0B0666A69CA}">
      <dsp:nvSpPr>
        <dsp:cNvPr id="0" name=""/>
        <dsp:cNvSpPr/>
      </dsp:nvSpPr>
      <dsp:spPr>
        <a:xfrm>
          <a:off x="3500776" y="2462551"/>
          <a:ext cx="3181782" cy="1909069"/>
        </a:xfrm>
        <a:prstGeom prst="rect">
          <a:avLst/>
        </a:prstGeom>
        <a:solidFill>
          <a:schemeClr val="accent2">
            <a:hueOff val="-4374192"/>
            <a:satOff val="-8420"/>
            <a:lumOff val="588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Cycles are movements in the data over longer periods of time. </a:t>
          </a:r>
        </a:p>
      </dsp:txBody>
      <dsp:txXfrm>
        <a:off x="3500776" y="2462551"/>
        <a:ext cx="3181782" cy="190906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4CD67B-D8AE-C44A-8216-8741C86A8E01}">
      <dsp:nvSpPr>
        <dsp:cNvPr id="0" name=""/>
        <dsp:cNvSpPr/>
      </dsp:nvSpPr>
      <dsp:spPr>
        <a:xfrm>
          <a:off x="0" y="3778676"/>
          <a:ext cx="6683374" cy="82668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The key difference is that an additional feature or calculation is added to the model to adjust for the effect of the trend or seasonality.   </a:t>
          </a:r>
        </a:p>
      </dsp:txBody>
      <dsp:txXfrm>
        <a:off x="0" y="3778676"/>
        <a:ext cx="6683374" cy="826682"/>
      </dsp:txXfrm>
    </dsp:sp>
    <dsp:sp modelId="{EE2EF0CE-0B6F-3549-B311-ED884CC4B714}">
      <dsp:nvSpPr>
        <dsp:cNvPr id="0" name=""/>
        <dsp:cNvSpPr/>
      </dsp:nvSpPr>
      <dsp:spPr>
        <a:xfrm rot="10800000">
          <a:off x="0" y="2519639"/>
          <a:ext cx="6683374" cy="1271437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When thinking of level, trend, and seasonality, the same set of models can be used in most cases. </a:t>
          </a:r>
        </a:p>
      </dsp:txBody>
      <dsp:txXfrm rot="10800000">
        <a:off x="0" y="2519639"/>
        <a:ext cx="6683374" cy="826142"/>
      </dsp:txXfrm>
    </dsp:sp>
    <dsp:sp modelId="{27E829EB-57DD-DF4E-BEB8-69951E24D63B}">
      <dsp:nvSpPr>
        <dsp:cNvPr id="0" name=""/>
        <dsp:cNvSpPr/>
      </dsp:nvSpPr>
      <dsp:spPr>
        <a:xfrm rot="10800000">
          <a:off x="0" y="1260603"/>
          <a:ext cx="6683374" cy="1271437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Causal models assume that the some other factors affect the variable we are trying to predict. </a:t>
          </a:r>
        </a:p>
      </dsp:txBody>
      <dsp:txXfrm rot="10800000">
        <a:off x="0" y="1260603"/>
        <a:ext cx="6683374" cy="826142"/>
      </dsp:txXfrm>
    </dsp:sp>
    <dsp:sp modelId="{21721950-9710-274F-A69C-9185E80D2BBA}">
      <dsp:nvSpPr>
        <dsp:cNvPr id="0" name=""/>
        <dsp:cNvSpPr/>
      </dsp:nvSpPr>
      <dsp:spPr>
        <a:xfrm rot="10800000">
          <a:off x="0" y="1566"/>
          <a:ext cx="6683374" cy="1271437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Time series models assume that the demand is only related to its own past demand patterns. </a:t>
          </a:r>
        </a:p>
      </dsp:txBody>
      <dsp:txXfrm rot="10800000">
        <a:off x="0" y="1566"/>
        <a:ext cx="6683374" cy="8261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 xmlns="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EE87-EBD5-4F12-A48A-63ACA297AC8F}" type="datetimeFigureOut">
              <a:rPr lang="en-US" smtClean="0"/>
              <a:pPr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72711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3/10/2022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91865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3/10/2022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3768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3/10/2022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3369017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3/10/2022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368562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3/10/2022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31804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3/10/2022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112806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56906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916667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pPr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51001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83460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pPr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8301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3/10/2022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20949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3/10/2022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80559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pPr/>
              <a:t>3/10/2022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43444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pPr/>
              <a:t>3/10/2022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4310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3/10/2022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72486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pPr/>
              <a:t>3/10/2022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48623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0298CD5-6C1E-4009-B41F-6DF62E31D3BE}" type="datetimeFigureOut">
              <a:rPr lang="en-US" smtClean="0"/>
              <a:pPr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4614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4E50CAEE-CAC0-4F18-9593-F09A3338C1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6933" y="2213361"/>
            <a:ext cx="6247721" cy="2204815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Chapter 8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6934" y="4418176"/>
            <a:ext cx="6247721" cy="1264209"/>
          </a:xfrm>
        </p:spPr>
        <p:txBody>
          <a:bodyPr>
            <a:normAutofit/>
          </a:bodyPr>
          <a:lstStyle/>
          <a:p>
            <a:pPr algn="l"/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Professor: Lynda Marshall, PhD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D2DA77D5-12C4-446D-AC72-A514960A553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3623" t="43915" r="1" b="10213"/>
          <a:stretch/>
        </p:blipFill>
        <p:spPr>
          <a:xfrm>
            <a:off x="8199690" y="290557"/>
            <a:ext cx="3992310" cy="390552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19E04E4F-6B32-4651-ACE0-DACABF1FC2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450" t="1120" r="54326" b="73832"/>
          <a:stretch/>
        </p:blipFill>
        <p:spPr>
          <a:xfrm>
            <a:off x="4581330" y="0"/>
            <a:ext cx="6762408" cy="286776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13D4F2B0-7771-46FC-9763-240E8F55F1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5973" t="81531" r="19879"/>
          <a:stretch/>
        </p:blipFill>
        <p:spPr>
          <a:xfrm>
            <a:off x="10246407" y="5429242"/>
            <a:ext cx="1945594" cy="1428758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6164F387-6750-4AFF-8A10-65C64D31EC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6466" t="75007" r="30510"/>
          <a:stretch/>
        </p:blipFill>
        <p:spPr>
          <a:xfrm>
            <a:off x="9795659" y="4064996"/>
            <a:ext cx="2716669" cy="1658803"/>
          </a:xfrm>
          <a:custGeom>
            <a:avLst/>
            <a:gdLst>
              <a:gd name="connsiteX0" fmla="*/ 2051608 w 4103216"/>
              <a:gd name="connsiteY0" fmla="*/ 0 h 1714050"/>
              <a:gd name="connsiteX1" fmla="*/ 4103216 w 4103216"/>
              <a:gd name="connsiteY1" fmla="*/ 1266738 h 1714050"/>
              <a:gd name="connsiteX2" fmla="*/ 4010980 w 4103216"/>
              <a:gd name="connsiteY2" fmla="*/ 1643427 h 1714050"/>
              <a:gd name="connsiteX3" fmla="*/ 3969116 w 4103216"/>
              <a:gd name="connsiteY3" fmla="*/ 1714050 h 1714050"/>
              <a:gd name="connsiteX4" fmla="*/ 134100 w 4103216"/>
              <a:gd name="connsiteY4" fmla="*/ 1714050 h 1714050"/>
              <a:gd name="connsiteX5" fmla="*/ 92237 w 4103216"/>
              <a:gd name="connsiteY5" fmla="*/ 1643427 h 1714050"/>
              <a:gd name="connsiteX6" fmla="*/ 0 w 4103216"/>
              <a:gd name="connsiteY6" fmla="*/ 1266738 h 1714050"/>
              <a:gd name="connsiteX7" fmla="*/ 2051608 w 4103216"/>
              <a:gd name="connsiteY7" fmla="*/ 0 h 171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03216" h="1714050">
                <a:moveTo>
                  <a:pt x="2051608" y="0"/>
                </a:moveTo>
                <a:cubicBezTo>
                  <a:pt x="3184680" y="0"/>
                  <a:pt x="4103216" y="567138"/>
                  <a:pt x="4103216" y="1266738"/>
                </a:cubicBezTo>
                <a:cubicBezTo>
                  <a:pt x="4103216" y="1397913"/>
                  <a:pt x="4070924" y="1524431"/>
                  <a:pt x="4010980" y="1643427"/>
                </a:cubicBezTo>
                <a:lnTo>
                  <a:pt x="3969116" y="1714050"/>
                </a:lnTo>
                <a:lnTo>
                  <a:pt x="134100" y="1714050"/>
                </a:lnTo>
                <a:lnTo>
                  <a:pt x="92237" y="1643427"/>
                </a:lnTo>
                <a:cubicBezTo>
                  <a:pt x="32293" y="1524431"/>
                  <a:pt x="0" y="1397913"/>
                  <a:pt x="0" y="1266738"/>
                </a:cubicBezTo>
                <a:cubicBezTo>
                  <a:pt x="0" y="567138"/>
                  <a:pt x="918536" y="0"/>
                  <a:pt x="205160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xmlns="" val="3919803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377"/>
    </mc:Choice>
    <mc:Fallback>
      <p:transition spd="slow" advTm="4377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A9C15D4-2EE7-4D05-B87C-91D1F3B960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xmlns="" id="{4ED7B0FB-9654-4441-9545-02D458B686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074" y="1314450"/>
            <a:ext cx="2844002" cy="3680244"/>
          </a:xfrm>
        </p:spPr>
        <p:txBody>
          <a:bodyPr>
            <a:normAutofit/>
          </a:bodyPr>
          <a:lstStyle/>
          <a:p>
            <a:pPr algn="l"/>
            <a:r>
              <a:rPr lang="en-US" sz="4400"/>
              <a:t>Time series and casual models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7BB94C57-FDF3-45A3-9D1F-904523D795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6AEBDF1A-221A-4497-BBA9-57A70D1615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1047845C-0742-496E-9E6E-A0BBCD6572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25462794"/>
              </p:ext>
            </p:extLst>
          </p:nvPr>
        </p:nvGraphicFramePr>
        <p:xfrm>
          <a:off x="4594225" y="889000"/>
          <a:ext cx="6683375" cy="4606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xmlns="" val="588084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53621"/>
    </mc:Choice>
    <mc:Fallback>
      <p:transition spd="slow" advTm="5362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5193C720-BAE2-4A39-9751-F1518A8094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5286708"/>
          </a:xfrm>
          <a:prstGeom prst="rect">
            <a:avLst/>
          </a:prstGeom>
          <a:ln>
            <a:noFill/>
          </a:ln>
          <a:effectLst>
            <a:outerShdw blurRad="88900" dist="254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FF1B7961-B8F2-4DF3-8A5C-FECC83259E6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76269"/>
          <a:stretch/>
        </p:blipFill>
        <p:spPr>
          <a:xfrm>
            <a:off x="0" y="0"/>
            <a:ext cx="12192000" cy="162746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48200506-6F68-497A-8BF1-03E63E8C68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3445" t="47340"/>
          <a:stretch/>
        </p:blipFill>
        <p:spPr>
          <a:xfrm>
            <a:off x="8965579" y="1675248"/>
            <a:ext cx="3237619" cy="3611460"/>
          </a:xfrm>
          <a:custGeom>
            <a:avLst/>
            <a:gdLst>
              <a:gd name="connsiteX0" fmla="*/ 2237500 w 3237619"/>
              <a:gd name="connsiteY0" fmla="*/ 2921316 h 3611460"/>
              <a:gd name="connsiteX1" fmla="*/ 2237500 w 3237619"/>
              <a:gd name="connsiteY1" fmla="*/ 3598426 h 3611460"/>
              <a:gd name="connsiteX2" fmla="*/ 2563236 w 3237619"/>
              <a:gd name="connsiteY2" fmla="*/ 3598426 h 3611460"/>
              <a:gd name="connsiteX3" fmla="*/ 2563236 w 3237619"/>
              <a:gd name="connsiteY3" fmla="*/ 2921316 h 3611460"/>
              <a:gd name="connsiteX4" fmla="*/ 0 w 3237619"/>
              <a:gd name="connsiteY4" fmla="*/ 0 h 3611460"/>
              <a:gd name="connsiteX5" fmla="*/ 3237619 w 3237619"/>
              <a:gd name="connsiteY5" fmla="*/ 0 h 3611460"/>
              <a:gd name="connsiteX6" fmla="*/ 3237619 w 3237619"/>
              <a:gd name="connsiteY6" fmla="*/ 3611460 h 3611460"/>
              <a:gd name="connsiteX7" fmla="*/ 557562 w 3237619"/>
              <a:gd name="connsiteY7" fmla="*/ 3611460 h 3611460"/>
              <a:gd name="connsiteX8" fmla="*/ 557562 w 3237619"/>
              <a:gd name="connsiteY8" fmla="*/ 2822752 h 3611460"/>
              <a:gd name="connsiteX9" fmla="*/ 0 w 3237619"/>
              <a:gd name="connsiteY9" fmla="*/ 2822752 h 3611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237619" h="3611460">
                <a:moveTo>
                  <a:pt x="2237500" y="2921316"/>
                </a:moveTo>
                <a:lnTo>
                  <a:pt x="2237500" y="3598426"/>
                </a:lnTo>
                <a:lnTo>
                  <a:pt x="2563236" y="3598426"/>
                </a:lnTo>
                <a:lnTo>
                  <a:pt x="2563236" y="2921316"/>
                </a:lnTo>
                <a:close/>
                <a:moveTo>
                  <a:pt x="0" y="0"/>
                </a:moveTo>
                <a:lnTo>
                  <a:pt x="3237619" y="0"/>
                </a:lnTo>
                <a:lnTo>
                  <a:pt x="3237619" y="3611460"/>
                </a:lnTo>
                <a:lnTo>
                  <a:pt x="557562" y="3611460"/>
                </a:lnTo>
                <a:lnTo>
                  <a:pt x="557562" y="2822752"/>
                </a:lnTo>
                <a:lnTo>
                  <a:pt x="0" y="2822752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4035" y="1124125"/>
            <a:ext cx="8689976" cy="1844385"/>
          </a:xfrm>
        </p:spPr>
        <p:txBody>
          <a:bodyPr>
            <a:normAutofit/>
          </a:bodyPr>
          <a:lstStyle/>
          <a:p>
            <a:r>
              <a:rPr lang="en-US" sz="4000"/>
              <a:t>The End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4035" y="3013746"/>
            <a:ext cx="8689976" cy="1078889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Professor: Lynda Marshall, PhD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840C739E-344C-45ED-B321-957FFBB02F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8251" t="72447" r="32841"/>
          <a:stretch/>
        </p:blipFill>
        <p:spPr>
          <a:xfrm>
            <a:off x="6526134" y="3384053"/>
            <a:ext cx="2305206" cy="1889621"/>
          </a:xfrm>
          <a:custGeom>
            <a:avLst/>
            <a:gdLst>
              <a:gd name="connsiteX0" fmla="*/ 8425821 w 12192000"/>
              <a:gd name="connsiteY0" fmla="*/ 2921316 h 3611460"/>
              <a:gd name="connsiteX1" fmla="*/ 8425821 w 12192000"/>
              <a:gd name="connsiteY1" fmla="*/ 3598426 h 3611460"/>
              <a:gd name="connsiteX2" fmla="*/ 9652455 w 12192000"/>
              <a:gd name="connsiteY2" fmla="*/ 3598426 h 3611460"/>
              <a:gd name="connsiteX3" fmla="*/ 9652455 w 12192000"/>
              <a:gd name="connsiteY3" fmla="*/ 2921316 h 3611460"/>
              <a:gd name="connsiteX4" fmla="*/ 0 w 12192000"/>
              <a:gd name="connsiteY4" fmla="*/ 0 h 3611460"/>
              <a:gd name="connsiteX5" fmla="*/ 12192000 w 12192000"/>
              <a:gd name="connsiteY5" fmla="*/ 0 h 3611460"/>
              <a:gd name="connsiteX6" fmla="*/ 12192000 w 12192000"/>
              <a:gd name="connsiteY6" fmla="*/ 3611460 h 3611460"/>
              <a:gd name="connsiteX7" fmla="*/ 0 w 12192000"/>
              <a:gd name="connsiteY7" fmla="*/ 3611460 h 3611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611460">
                <a:moveTo>
                  <a:pt x="8425821" y="2921316"/>
                </a:moveTo>
                <a:lnTo>
                  <a:pt x="8425821" y="3598426"/>
                </a:lnTo>
                <a:lnTo>
                  <a:pt x="9652455" y="3598426"/>
                </a:lnTo>
                <a:lnTo>
                  <a:pt x="9652455" y="292131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611460"/>
                </a:lnTo>
                <a:lnTo>
                  <a:pt x="0" y="3611460"/>
                </a:lnTo>
                <a:close/>
              </a:path>
            </a:pathLst>
          </a:cu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F099E10D-E5EA-4427-B5BF-FBCA386829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5269" t="72447" r="62822"/>
          <a:stretch/>
        </p:blipFill>
        <p:spPr>
          <a:xfrm>
            <a:off x="5443064" y="3371019"/>
            <a:ext cx="1451918" cy="1889621"/>
          </a:xfrm>
          <a:custGeom>
            <a:avLst/>
            <a:gdLst>
              <a:gd name="connsiteX0" fmla="*/ 8425821 w 12192000"/>
              <a:gd name="connsiteY0" fmla="*/ 2921316 h 3611460"/>
              <a:gd name="connsiteX1" fmla="*/ 8425821 w 12192000"/>
              <a:gd name="connsiteY1" fmla="*/ 3598426 h 3611460"/>
              <a:gd name="connsiteX2" fmla="*/ 9652455 w 12192000"/>
              <a:gd name="connsiteY2" fmla="*/ 3598426 h 3611460"/>
              <a:gd name="connsiteX3" fmla="*/ 9652455 w 12192000"/>
              <a:gd name="connsiteY3" fmla="*/ 2921316 h 3611460"/>
              <a:gd name="connsiteX4" fmla="*/ 0 w 12192000"/>
              <a:gd name="connsiteY4" fmla="*/ 0 h 3611460"/>
              <a:gd name="connsiteX5" fmla="*/ 12192000 w 12192000"/>
              <a:gd name="connsiteY5" fmla="*/ 0 h 3611460"/>
              <a:gd name="connsiteX6" fmla="*/ 12192000 w 12192000"/>
              <a:gd name="connsiteY6" fmla="*/ 3611460 h 3611460"/>
              <a:gd name="connsiteX7" fmla="*/ 0 w 12192000"/>
              <a:gd name="connsiteY7" fmla="*/ 3611460 h 3611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611460">
                <a:moveTo>
                  <a:pt x="8425821" y="2921316"/>
                </a:moveTo>
                <a:lnTo>
                  <a:pt x="8425821" y="3598426"/>
                </a:lnTo>
                <a:lnTo>
                  <a:pt x="9652455" y="3598426"/>
                </a:lnTo>
                <a:lnTo>
                  <a:pt x="9652455" y="292131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611460"/>
                </a:lnTo>
                <a:lnTo>
                  <a:pt x="0" y="3611460"/>
                </a:lnTo>
                <a:close/>
              </a:path>
            </a:pathLst>
          </a:cu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72935FD9-9DF6-4DCA-9E6A-82F00F5B27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5260639"/>
            <a:ext cx="12188952" cy="1597361"/>
          </a:xfrm>
          <a:prstGeom prst="rect">
            <a:avLst/>
          </a:prstGeom>
          <a:solidFill>
            <a:srgbClr val="1C1C1C"/>
          </a:solidFill>
          <a:ln>
            <a:noFill/>
          </a:ln>
          <a:effectLst>
            <a:outerShdw blurRad="88900" dist="254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9628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20002"/>
    </mc:Choice>
    <mc:Fallback>
      <p:transition spd="slow" advTm="20002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E3F012C5-2940-4F3E-BB5E-B8B2C9E829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"/>
            <a:ext cx="12191999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EB37C977-E7E3-44AC-AEC8-2E27641909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013876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blurRad="889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896" y="960814"/>
            <a:ext cx="2732249" cy="4912936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chemeClr val="bg1"/>
                </a:solidFill>
              </a:rPr>
              <a:t>Chapter overview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A70DF37D-86A3-45DB-B1C1-580462D4BB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77037" b="73004"/>
          <a:stretch/>
        </p:blipFill>
        <p:spPr>
          <a:xfrm>
            <a:off x="1" y="-2"/>
            <a:ext cx="3321978" cy="219679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9078" y="960814"/>
            <a:ext cx="6247722" cy="4830385"/>
          </a:xfrm>
        </p:spPr>
        <p:txBody>
          <a:bodyPr anchor="ctr">
            <a:normAutofit/>
          </a:bodyPr>
          <a:lstStyle/>
          <a:p>
            <a:r>
              <a:rPr lang="en-US" sz="1800"/>
              <a:t>The principles and steps in forecasting are described. The various types of forecasting methods are presented and discussed. </a:t>
            </a:r>
          </a:p>
          <a:p>
            <a:r>
              <a:rPr lang="en-US" sz="1800"/>
              <a:t>Qualitative and quantitative methods are compared.  Choosing the appropriate method based on the demand pattern is discussed.  </a:t>
            </a:r>
          </a:p>
          <a:p>
            <a:r>
              <a:rPr lang="en-US" sz="1800"/>
              <a:t>Methods for determining the accuracy of the forecasts are presented.</a:t>
            </a:r>
          </a:p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xmlns="" val="2397829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39571"/>
    </mc:Choice>
    <mc:Fallback>
      <p:transition spd="slow" advTm="3957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3A9C15D4-2EE7-4D05-B87C-91D1F3B960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xmlns="" id="{4ED7B0FB-9654-4441-9545-02D458B686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074" y="1314450"/>
            <a:ext cx="2844002" cy="3680244"/>
          </a:xfrm>
        </p:spPr>
        <p:txBody>
          <a:bodyPr>
            <a:normAutofit/>
          </a:bodyPr>
          <a:lstStyle/>
          <a:p>
            <a:pPr algn="l"/>
            <a:r>
              <a:rPr lang="en-US" sz="4100"/>
              <a:t>objectives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xmlns="" id="{7BB94C57-FDF3-45A3-9D1F-904523D795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xmlns="" id="{6AEBDF1A-221A-4497-BBA9-57A70D1615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xmlns="" id="{6DF8C663-B566-40AD-B5CF-63CC3F2523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87020809"/>
              </p:ext>
            </p:extLst>
          </p:nvPr>
        </p:nvGraphicFramePr>
        <p:xfrm>
          <a:off x="4594225" y="889000"/>
          <a:ext cx="6683375" cy="4606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xmlns="" val="21449017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7449"/>
    </mc:Choice>
    <mc:Fallback>
      <p:transition spd="slow" advTm="1744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7">
            <a:extLst>
              <a:ext uri="{FF2B5EF4-FFF2-40B4-BE49-F238E27FC236}">
                <a16:creationId xmlns:a16="http://schemas.microsoft.com/office/drawing/2014/main" xmlns="" id="{E3F012C5-2940-4F3E-BB5E-B8B2C9E829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"/>
            <a:ext cx="12191999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xmlns="" id="{EB37C977-E7E3-44AC-AEC8-2E27641909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013876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blurRad="889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896" y="960814"/>
            <a:ext cx="2732249" cy="4912936"/>
          </a:xfrm>
        </p:spPr>
        <p:txBody>
          <a:bodyPr anchor="b">
            <a:normAutofit/>
          </a:bodyPr>
          <a:lstStyle/>
          <a:p>
            <a:pPr algn="r"/>
            <a:r>
              <a:rPr lang="en-US" sz="2800">
                <a:solidFill>
                  <a:schemeClr val="bg1"/>
                </a:solidFill>
              </a:rPr>
              <a:t>Forecasting introduction</a:t>
            </a:r>
          </a:p>
        </p:txBody>
      </p:sp>
      <p:pic>
        <p:nvPicPr>
          <p:cNvPr id="20" name="Picture 11">
            <a:extLst>
              <a:ext uri="{FF2B5EF4-FFF2-40B4-BE49-F238E27FC236}">
                <a16:creationId xmlns:a16="http://schemas.microsoft.com/office/drawing/2014/main" xmlns="" id="{A70DF37D-86A3-45DB-B1C1-580462D4BB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77037" b="73004"/>
          <a:stretch/>
        </p:blipFill>
        <p:spPr>
          <a:xfrm>
            <a:off x="1" y="-2"/>
            <a:ext cx="3321978" cy="219679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9078" y="960814"/>
            <a:ext cx="6247722" cy="4830385"/>
          </a:xfrm>
        </p:spPr>
        <p:txBody>
          <a:bodyPr anchor="ctr">
            <a:normAutofit/>
          </a:bodyPr>
          <a:lstStyle/>
          <a:p>
            <a:r>
              <a:rPr lang="en-US" sz="1800"/>
              <a:t>Forecasts are needed as inputs to other operations decisions such as inventory planning, production scheduling, and staff scheduling and hiring.</a:t>
            </a:r>
          </a:p>
          <a:p>
            <a:r>
              <a:rPr lang="en-US" sz="1800"/>
              <a:t>Example: Sub Shop</a:t>
            </a:r>
          </a:p>
          <a:p>
            <a:r>
              <a:rPr lang="en-US" sz="1800"/>
              <a:t>Demand for the amount of food</a:t>
            </a:r>
          </a:p>
          <a:p>
            <a:r>
              <a:rPr lang="en-US" sz="1800"/>
              <a:t>Scheduling employees</a:t>
            </a:r>
          </a:p>
          <a:p>
            <a:r>
              <a:rPr lang="en-US" sz="1800"/>
              <a:t>Determining schedule for supplies, trash pick up</a:t>
            </a:r>
          </a:p>
        </p:txBody>
      </p:sp>
    </p:spTree>
    <p:extLst>
      <p:ext uri="{BB962C8B-B14F-4D97-AF65-F5344CB8AC3E}">
        <p14:creationId xmlns:p14="http://schemas.microsoft.com/office/powerpoint/2010/main" xmlns="" val="2165792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81363"/>
    </mc:Choice>
    <mc:Fallback>
      <p:transition spd="slow" advTm="181363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>
            <a:normAutofit/>
          </a:bodyPr>
          <a:lstStyle/>
          <a:p>
            <a:r>
              <a:rPr lang="en-US" dirty="0"/>
              <a:t>Forecasting steps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62D28A54-9BF9-44D3-8BC7-4CFCFE8C4C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68325913"/>
              </p:ext>
            </p:extLst>
          </p:nvPr>
        </p:nvGraphicFramePr>
        <p:xfrm>
          <a:off x="914400" y="2532475"/>
          <a:ext cx="10363200" cy="30290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5890745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88506"/>
    </mc:Choice>
    <mc:Fallback>
      <p:transition spd="slow" advTm="88506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">
            <a:extLst>
              <a:ext uri="{FF2B5EF4-FFF2-40B4-BE49-F238E27FC236}">
                <a16:creationId xmlns:a16="http://schemas.microsoft.com/office/drawing/2014/main" xmlns="" id="{25496B42-CC46-4183-B481-887CD3E8C72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3">
            <a:extLst>
              <a:ext uri="{FF2B5EF4-FFF2-40B4-BE49-F238E27FC236}">
                <a16:creationId xmlns:a16="http://schemas.microsoft.com/office/drawing/2014/main" xmlns="" id="{E2758CE0-F916-4DCE-88D1-71430BE441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30" name="Rectangle 15">
            <a:extLst>
              <a:ext uri="{FF2B5EF4-FFF2-40B4-BE49-F238E27FC236}">
                <a16:creationId xmlns:a16="http://schemas.microsoft.com/office/drawing/2014/main" xmlns="" id="{7E2BA2D5-46A3-46C0-98C9-A072D543B3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AE30DA-687A-3240-955F-16D45214F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0382" y="957486"/>
            <a:ext cx="3707844" cy="313191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/>
              <a:t>Forecasting Models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869E631E-A975-CF48-AB27-924EFA24A2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363" y="1062680"/>
            <a:ext cx="7433669" cy="4683211"/>
          </a:xfrm>
          <a:prstGeom prst="roundRect">
            <a:avLst>
              <a:gd name="adj" fmla="val 5301"/>
            </a:avLst>
          </a:prstGeom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31" name="Picture 17">
            <a:extLst>
              <a:ext uri="{FF2B5EF4-FFF2-40B4-BE49-F238E27FC236}">
                <a16:creationId xmlns:a16="http://schemas.microsoft.com/office/drawing/2014/main" xmlns="" id="{3573895B-DA42-4260-AE1E-182BA412328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9707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FC86CD-B960-9F43-805B-7A2751CA0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575" y="0"/>
            <a:ext cx="10364451" cy="878687"/>
          </a:xfrm>
        </p:spPr>
        <p:txBody>
          <a:bodyPr/>
          <a:lstStyle/>
          <a:p>
            <a:r>
              <a:rPr lang="en-US" dirty="0"/>
              <a:t>forecasting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9181EBA-BAEB-8746-A5AA-69C39BB8C7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6326" y="1334704"/>
            <a:ext cx="4873474" cy="679994"/>
          </a:xfrm>
        </p:spPr>
        <p:txBody>
          <a:bodyPr/>
          <a:lstStyle/>
          <a:p>
            <a:r>
              <a:rPr lang="en-US" dirty="0"/>
              <a:t>Qualitative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364B897-39A1-E247-AD69-233AAACAD1E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03384" y="2140301"/>
            <a:ext cx="5386755" cy="1547446"/>
          </a:xfrm>
        </p:spPr>
        <p:txBody>
          <a:bodyPr/>
          <a:lstStyle/>
          <a:p>
            <a:r>
              <a:rPr lang="en-US" dirty="0"/>
              <a:t>Qualitative methods are subjective since they rely on the educated guesses of the forecaster.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3C5B387-3E09-4B4A-9783-FB509200EF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83998" y="1334704"/>
            <a:ext cx="4881804" cy="679994"/>
          </a:xfrm>
        </p:spPr>
        <p:txBody>
          <a:bodyPr/>
          <a:lstStyle/>
          <a:p>
            <a:r>
              <a:rPr lang="en-US" dirty="0"/>
              <a:t>quantitative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D177B12-59F6-B847-AA8D-600556EA34A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83998" y="2140301"/>
            <a:ext cx="5152292" cy="1788606"/>
          </a:xfrm>
        </p:spPr>
        <p:txBody>
          <a:bodyPr/>
          <a:lstStyle/>
          <a:p>
            <a:r>
              <a:rPr lang="en-US" dirty="0"/>
              <a:t>Quantitative forecasting methods are based on using calculations to make forecasts. These calculations require past data. They are more objective.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xmlns="" id="{9C78041D-4994-CC4C-93D5-875256B17CF6}"/>
              </a:ext>
            </a:extLst>
          </p:cNvPr>
          <p:cNvSpPr txBox="1">
            <a:spLocks/>
          </p:cNvSpPr>
          <p:nvPr/>
        </p:nvSpPr>
        <p:spPr>
          <a:xfrm>
            <a:off x="703384" y="4609364"/>
            <a:ext cx="10498642" cy="6799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None/>
              <a:defRPr sz="26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20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8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None/>
              <a:defRPr sz="1600" b="1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I think that qualitative methods are better because we are in a rapidly changing environment where the past is not a good predictor of the future.</a:t>
            </a:r>
          </a:p>
        </p:txBody>
      </p:sp>
    </p:spTree>
    <p:extLst>
      <p:ext uri="{BB962C8B-B14F-4D97-AF65-F5344CB8AC3E}">
        <p14:creationId xmlns:p14="http://schemas.microsoft.com/office/powerpoint/2010/main" xmlns="" val="2621957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A9C15D4-2EE7-4D05-B87C-91D1F3B960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xmlns="" id="{4ED7B0FB-9654-4441-9545-02D458B686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6047F7-0DAB-F548-9045-BC257C56E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074" y="1314450"/>
            <a:ext cx="2844002" cy="3680244"/>
          </a:xfrm>
        </p:spPr>
        <p:txBody>
          <a:bodyPr>
            <a:normAutofit/>
          </a:bodyPr>
          <a:lstStyle/>
          <a:p>
            <a:pPr algn="l"/>
            <a:r>
              <a:rPr lang="en-US" sz="3400"/>
              <a:t>forecasting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7BB94C57-FDF3-45A3-9D1F-904523D795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6AEBDF1A-221A-4497-BBA9-57A70D1615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6B98444A-2051-4C39-8339-1650A14E6B18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2422147970"/>
              </p:ext>
            </p:extLst>
          </p:nvPr>
        </p:nvGraphicFramePr>
        <p:xfrm>
          <a:off x="4594225" y="889000"/>
          <a:ext cx="6683375" cy="4606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xmlns="" val="1455963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9">
            <a:extLst>
              <a:ext uri="{FF2B5EF4-FFF2-40B4-BE49-F238E27FC236}">
                <a16:creationId xmlns:a16="http://schemas.microsoft.com/office/drawing/2014/main" xmlns="" id="{3A9C15D4-2EE7-4D05-B87C-91D1F3B960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1">
            <a:extLst>
              <a:ext uri="{FF2B5EF4-FFF2-40B4-BE49-F238E27FC236}">
                <a16:creationId xmlns:a16="http://schemas.microsoft.com/office/drawing/2014/main" xmlns="" id="{4ED7B0FB-9654-4441-9545-02D458B686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074" y="1314450"/>
            <a:ext cx="2844002" cy="3680244"/>
          </a:xfrm>
        </p:spPr>
        <p:txBody>
          <a:bodyPr>
            <a:normAutofit/>
          </a:bodyPr>
          <a:lstStyle/>
          <a:p>
            <a:pPr algn="l"/>
            <a:r>
              <a:rPr lang="en-US" sz="4400"/>
              <a:t>Types of data patterns</a:t>
            </a:r>
          </a:p>
        </p:txBody>
      </p:sp>
      <p:pic>
        <p:nvPicPr>
          <p:cNvPr id="21" name="Picture 13">
            <a:extLst>
              <a:ext uri="{FF2B5EF4-FFF2-40B4-BE49-F238E27FC236}">
                <a16:creationId xmlns:a16="http://schemas.microsoft.com/office/drawing/2014/main" xmlns="" id="{7BB94C57-FDF3-45A3-9D1F-904523D795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pic>
        <p:nvPicPr>
          <p:cNvPr id="22" name="Picture 15">
            <a:extLst>
              <a:ext uri="{FF2B5EF4-FFF2-40B4-BE49-F238E27FC236}">
                <a16:creationId xmlns:a16="http://schemas.microsoft.com/office/drawing/2014/main" xmlns="" id="{6AEBDF1A-221A-4497-BBA9-57A70D1615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  <p:graphicFrame>
        <p:nvGraphicFramePr>
          <p:cNvPr id="23" name="Content Placeholder 2">
            <a:extLst>
              <a:ext uri="{FF2B5EF4-FFF2-40B4-BE49-F238E27FC236}">
                <a16:creationId xmlns:a16="http://schemas.microsoft.com/office/drawing/2014/main" xmlns="" id="{1F880896-7B4D-4575-8F3F-A5CAA88CD5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92253757"/>
              </p:ext>
            </p:extLst>
          </p:nvPr>
        </p:nvGraphicFramePr>
        <p:xfrm>
          <a:off x="4594225" y="889000"/>
          <a:ext cx="6683375" cy="4606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xmlns="" val="3192179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13437"/>
    </mc:Choice>
    <mc:Fallback>
      <p:transition spd="slow" advTm="113437"/>
    </mc:Fallback>
  </mc:AlternateContent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{3074AA53-589E-5441-A703-7872B1BC8E84}tf10001073</Template>
  <TotalTime>530</TotalTime>
  <Words>633</Words>
  <Application>Microsoft Macintosh PowerPoint</Application>
  <PresentationFormat>Custom</PresentationFormat>
  <Paragraphs>72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Droplet</vt:lpstr>
      <vt:lpstr>Chapter 8</vt:lpstr>
      <vt:lpstr>Chapter overview</vt:lpstr>
      <vt:lpstr>objectives</vt:lpstr>
      <vt:lpstr>Forecasting introduction</vt:lpstr>
      <vt:lpstr>Forecasting steps</vt:lpstr>
      <vt:lpstr>Forecasting Models</vt:lpstr>
      <vt:lpstr>forecasting</vt:lpstr>
      <vt:lpstr>forecasting</vt:lpstr>
      <vt:lpstr>Types of data patterns</vt:lpstr>
      <vt:lpstr>Time series and casual models</vt:lpstr>
      <vt:lpstr>The End</vt:lpstr>
    </vt:vector>
  </TitlesOfParts>
  <Company>Franklin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Niccole Hyatt</dc:creator>
  <cp:lastModifiedBy>Windows User</cp:lastModifiedBy>
  <cp:revision>24</cp:revision>
  <dcterms:created xsi:type="dcterms:W3CDTF">2018-01-27T18:18:42Z</dcterms:created>
  <dcterms:modified xsi:type="dcterms:W3CDTF">2022-03-10T14:08:49Z</dcterms:modified>
</cp:coreProperties>
</file>